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1048656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713BD-A7ED-4ACA-BC2A-96462A260024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57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1048658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59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1048660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F4BF7-2EDF-483F-B257-E1CEF0B8CB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682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4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1048595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F4BF7-2EDF-483F-B257-E1CEF0B8CB83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7337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582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104858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487-B6E4-493C-A795-E5EED909D91A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58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58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2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2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27F6-7746-456E-BFD9-6C4D7DC61640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2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2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12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1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4B91-296F-4F2C-A5C5-D00B39D2E4FE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1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1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58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588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895E-942C-4F5A-9D06-A3BEAB1948D0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58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59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28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4862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2F-0627-499D-B9D5-E723FB37CDE5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30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31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3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3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3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4857-CB26-4CFB-8C39-F1A77AB49686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3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3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3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48640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41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48642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43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D46F5-3DED-484B-9CF1-BEABF2F52842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44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45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08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E076-65AE-43EB-92AA-1D11F78CAE00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09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10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C457-51E3-4130-A2E7-574871805A6A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47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48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50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651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48652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E9AB-087C-4619-BF51-2FDC3CD3054D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53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54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617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1048618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4861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949D-5E42-4A3D-B496-7104A423F4AD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620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48621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1048577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48578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7CC5D-3BDB-4D2D-9552-A762417FE845}" type="datetime1">
              <a:rPr lang="el-GR" smtClean="0"/>
              <a:pPr/>
              <a:t>21/1/2021</a:t>
            </a:fld>
            <a:endParaRPr lang="el-GR"/>
          </a:p>
        </p:txBody>
      </p:sp>
      <p:sp>
        <p:nvSpPr>
          <p:cNvPr id="1048579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048580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1356-FD6A-4A42-A9E9-4B852D6213A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5 - Εικόνα" descr="Artboard 13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53" name="10 - Εικόνα" descr="Artboard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715016"/>
            <a:ext cx="3247780" cy="723717"/>
          </a:xfrm>
          <a:prstGeom prst="rect">
            <a:avLst/>
          </a:prstGeom>
        </p:spPr>
      </p:pic>
      <p:pic>
        <p:nvPicPr>
          <p:cNvPr id="2097154" name="12 - Εικόνα" descr="p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pic>
        <p:nvPicPr>
          <p:cNvPr id="2097155" name="13 - Εικόνα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246176"/>
            <a:ext cx="2127273" cy="2040080"/>
          </a:xfrm>
          <a:prstGeom prst="rect">
            <a:avLst/>
          </a:prstGeom>
        </p:spPr>
      </p:pic>
      <p:pic>
        <p:nvPicPr>
          <p:cNvPr id="8" name="7 - Εικόνα" descr="εικόνα_Viber_2021-01-20_12-04-49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8019" y="2143116"/>
            <a:ext cx="5080261" cy="2883048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5929322" y="42860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800" dirty="0" smtClean="0">
                <a:solidFill>
                  <a:srgbClr val="009999"/>
                </a:solidFill>
                <a:latin typeface="Neutraface 2 Text Light" pitchFamily="34" charset="-95"/>
              </a:rPr>
              <a:t>ΠΑΡΟΥΣΙΑΣΗ</a:t>
            </a:r>
            <a:endParaRPr lang="el-GR" sz="2800" dirty="0">
              <a:solidFill>
                <a:srgbClr val="009999"/>
              </a:solidFill>
              <a:latin typeface="Neutraface 2 Text Light" pitchFamily="34" charset="-95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857884" y="600076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009999"/>
                </a:solidFill>
                <a:latin typeface="Neutraface 2 Text Light" pitchFamily="34" charset="-95"/>
              </a:rPr>
              <a:t>2</a:t>
            </a:r>
            <a:r>
              <a:rPr lang="el-GR" sz="2800" b="1" smtClean="0">
                <a:solidFill>
                  <a:srgbClr val="009999"/>
                </a:solidFill>
                <a:latin typeface="Neutraface 2 Text Light" pitchFamily="34" charset="-95"/>
              </a:rPr>
              <a:t>1</a:t>
            </a:r>
            <a:r>
              <a:rPr lang="en-US" sz="2800" b="1" smtClean="0">
                <a:solidFill>
                  <a:srgbClr val="009999"/>
                </a:solidFill>
                <a:latin typeface="Neutraface 2 Text Light" pitchFamily="34" charset="-95"/>
              </a:rPr>
              <a:t>/01/2021</a:t>
            </a:r>
            <a:endParaRPr lang="el-GR" sz="2800" b="1" dirty="0">
              <a:solidFill>
                <a:srgbClr val="009999"/>
              </a:solidFill>
              <a:latin typeface="Neutraface 2 Text Light" pitchFamily="34" charset="-95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3 - Εικόνα" descr="Artboard 13-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58" name="8 - Εικόνα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5970324"/>
            <a:ext cx="702167" cy="673386"/>
          </a:xfrm>
          <a:prstGeom prst="rect">
            <a:avLst/>
          </a:prstGeom>
        </p:spPr>
      </p:pic>
      <p:pic>
        <p:nvPicPr>
          <p:cNvPr id="2097159" name="9 - Εικόνα" descr="εθνικο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5715016"/>
            <a:ext cx="4000528" cy="990956"/>
          </a:xfrm>
          <a:prstGeom prst="rect">
            <a:avLst/>
          </a:prstGeom>
        </p:spPr>
      </p:pic>
      <p:pic>
        <p:nvPicPr>
          <p:cNvPr id="2097160" name="10 - Εικόνα" descr="τριγωνο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314" y="571480"/>
            <a:ext cx="8572528" cy="6078146"/>
          </a:xfrm>
          <a:prstGeom prst="rect">
            <a:avLst/>
          </a:prstGeom>
        </p:spPr>
      </p:pic>
      <p:pic>
        <p:nvPicPr>
          <p:cNvPr id="2097161" name="14 - Εικόνα" descr="μπαρα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24"/>
            <a:ext cx="9144000" cy="1047023"/>
          </a:xfrm>
          <a:prstGeom prst="rect">
            <a:avLst/>
          </a:prstGeom>
        </p:spPr>
      </p:pic>
      <p:pic>
        <p:nvPicPr>
          <p:cNvPr id="2097162" name="15 - Εικόνα" descr="Artboard 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2844" y="214290"/>
            <a:ext cx="2564703" cy="571504"/>
          </a:xfrm>
          <a:prstGeom prst="rect">
            <a:avLst/>
          </a:prstGeom>
        </p:spPr>
      </p:pic>
      <p:sp>
        <p:nvSpPr>
          <p:cNvPr id="1048591" name="16 - TextBox"/>
          <p:cNvSpPr txBox="1"/>
          <p:nvPr/>
        </p:nvSpPr>
        <p:spPr>
          <a:xfrm>
            <a:off x="4071934" y="21429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ΣΤΟΧΟΣ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1048592" name="6 - Θέση αριθμού διαφάνειας"/>
          <p:cNvSpPr txBox="1"/>
          <p:nvPr/>
        </p:nvSpPr>
        <p:spPr>
          <a:xfrm>
            <a:off x="6858016" y="285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3 - Εικόνα" descr="Artboard 13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64" name="11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970324"/>
            <a:ext cx="702167" cy="673386"/>
          </a:xfrm>
          <a:prstGeom prst="rect">
            <a:avLst/>
          </a:prstGeom>
        </p:spPr>
      </p:pic>
      <p:pic>
        <p:nvPicPr>
          <p:cNvPr id="2097165" name="13 - Εικόνα" descr="εθνικο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5715016"/>
            <a:ext cx="4000528" cy="990956"/>
          </a:xfrm>
          <a:prstGeom prst="rect">
            <a:avLst/>
          </a:prstGeom>
        </p:spPr>
      </p:pic>
      <p:pic>
        <p:nvPicPr>
          <p:cNvPr id="2097166" name="14 - Εικόνα" descr="μπαρα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"/>
            <a:ext cx="9144000" cy="1047023"/>
          </a:xfrm>
          <a:prstGeom prst="rect">
            <a:avLst/>
          </a:prstGeom>
        </p:spPr>
      </p:pic>
      <p:pic>
        <p:nvPicPr>
          <p:cNvPr id="2097167" name="15 - Εικόνα" descr="Artboard 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214290"/>
            <a:ext cx="2564703" cy="571504"/>
          </a:xfrm>
          <a:prstGeom prst="rect">
            <a:avLst/>
          </a:prstGeom>
        </p:spPr>
      </p:pic>
      <p:sp>
        <p:nvSpPr>
          <p:cNvPr id="1048596" name="6 - Θέση αριθμού διαφάνειας"/>
          <p:cNvSpPr txBox="1"/>
          <p:nvPr/>
        </p:nvSpPr>
        <p:spPr>
          <a:xfrm>
            <a:off x="6858016" y="285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l-GR" sz="2000" b="1" dirty="0">
                <a:solidFill>
                  <a:schemeClr val="bg1"/>
                </a:solidFill>
              </a:rPr>
              <a:t>2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6</a:t>
            </a:r>
          </a:p>
        </p:txBody>
      </p:sp>
      <p:sp>
        <p:nvSpPr>
          <p:cNvPr id="1048597" name="17 - TextBox"/>
          <p:cNvSpPr txBox="1"/>
          <p:nvPr/>
        </p:nvSpPr>
        <p:spPr>
          <a:xfrm>
            <a:off x="3000364" y="21429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ΝΕΟ </a:t>
            </a:r>
            <a:r>
              <a:rPr lang="en-US" sz="2800" b="1" dirty="0" smtClean="0">
                <a:solidFill>
                  <a:schemeClr val="bg1"/>
                </a:solidFill>
              </a:rPr>
              <a:t>MODUS OPERANDI</a:t>
            </a:r>
            <a:endParaRPr lang="el-GR" sz="2800" b="1" dirty="0">
              <a:solidFill>
                <a:schemeClr val="bg1"/>
              </a:solidFill>
            </a:endParaRPr>
          </a:p>
        </p:txBody>
      </p:sp>
      <p:pic>
        <p:nvPicPr>
          <p:cNvPr id="2097168" name="18 - Εικόνα" descr="αναλογικοτητα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56" y="1006749"/>
            <a:ext cx="7358082" cy="52083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3 - Εικόνα" descr="Artboard 13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70" name="10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970324"/>
            <a:ext cx="702167" cy="673386"/>
          </a:xfrm>
          <a:prstGeom prst="rect">
            <a:avLst/>
          </a:prstGeom>
        </p:spPr>
      </p:pic>
      <p:pic>
        <p:nvPicPr>
          <p:cNvPr id="2097171" name="12 - Εικόνα" descr="εθνικο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5715016"/>
            <a:ext cx="4000528" cy="990956"/>
          </a:xfrm>
          <a:prstGeom prst="rect">
            <a:avLst/>
          </a:prstGeom>
        </p:spPr>
      </p:pic>
      <p:pic>
        <p:nvPicPr>
          <p:cNvPr id="2097172" name="13 - Εικόνα" descr="μπαρα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"/>
            <a:ext cx="9144000" cy="1047023"/>
          </a:xfrm>
          <a:prstGeom prst="rect">
            <a:avLst/>
          </a:prstGeom>
        </p:spPr>
      </p:pic>
      <p:pic>
        <p:nvPicPr>
          <p:cNvPr id="2097173" name="14 - Εικόνα" descr="Artboard 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214290"/>
            <a:ext cx="2564703" cy="571504"/>
          </a:xfrm>
          <a:prstGeom prst="rect">
            <a:avLst/>
          </a:prstGeom>
        </p:spPr>
      </p:pic>
      <p:sp>
        <p:nvSpPr>
          <p:cNvPr id="1048598" name="6 - Θέση αριθμού διαφάνειας"/>
          <p:cNvSpPr txBox="1"/>
          <p:nvPr/>
        </p:nvSpPr>
        <p:spPr>
          <a:xfrm>
            <a:off x="6858016" y="285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l-GR" sz="2000" b="1" dirty="0">
                <a:solidFill>
                  <a:schemeClr val="bg1"/>
                </a:solidFill>
              </a:rPr>
              <a:t>3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6</a:t>
            </a:r>
          </a:p>
        </p:txBody>
      </p:sp>
      <p:sp>
        <p:nvSpPr>
          <p:cNvPr id="1048599" name="16 - TextBox"/>
          <p:cNvSpPr txBox="1"/>
          <p:nvPr/>
        </p:nvSpPr>
        <p:spPr>
          <a:xfrm>
            <a:off x="2714612" y="214290"/>
            <a:ext cx="5572164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ΑΞΙΟΛΟΓΗΣΗ ΕΠΙΚΙΝΔΥΝΟΤΗΤΑΣ</a:t>
            </a:r>
            <a:endParaRPr lang="el-GR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Ο.Π.Π.Ι\Παρουσίαση\1x\τρωτοτητα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6765" y="785794"/>
            <a:ext cx="7805763" cy="5525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5" name="3 - Εικόνα" descr="Artboard 13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76" name="10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970324"/>
            <a:ext cx="702167" cy="673386"/>
          </a:xfrm>
          <a:prstGeom prst="rect">
            <a:avLst/>
          </a:prstGeom>
        </p:spPr>
      </p:pic>
      <p:pic>
        <p:nvPicPr>
          <p:cNvPr id="2097177" name="12 - Εικόνα" descr="εθνικο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5715016"/>
            <a:ext cx="4000528" cy="990956"/>
          </a:xfrm>
          <a:prstGeom prst="rect">
            <a:avLst/>
          </a:prstGeom>
        </p:spPr>
      </p:pic>
      <p:pic>
        <p:nvPicPr>
          <p:cNvPr id="2097178" name="13 - Εικόνα" descr="μπαρα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"/>
            <a:ext cx="9144000" cy="1047023"/>
          </a:xfrm>
          <a:prstGeom prst="rect">
            <a:avLst/>
          </a:prstGeom>
        </p:spPr>
      </p:pic>
      <p:pic>
        <p:nvPicPr>
          <p:cNvPr id="2097179" name="14 - Εικόνα" descr="Artboard 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214290"/>
            <a:ext cx="2564703" cy="571504"/>
          </a:xfrm>
          <a:prstGeom prst="rect">
            <a:avLst/>
          </a:prstGeom>
        </p:spPr>
      </p:pic>
      <p:sp>
        <p:nvSpPr>
          <p:cNvPr id="1048600" name="6 - Θέση αριθμού διαφάνειας"/>
          <p:cNvSpPr txBox="1"/>
          <p:nvPr/>
        </p:nvSpPr>
        <p:spPr>
          <a:xfrm>
            <a:off x="6858016" y="285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l-GR" sz="2000" b="1" dirty="0">
                <a:solidFill>
                  <a:schemeClr val="bg1"/>
                </a:solidFill>
              </a:rPr>
              <a:t>4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6</a:t>
            </a:r>
          </a:p>
        </p:txBody>
      </p:sp>
      <p:sp>
        <p:nvSpPr>
          <p:cNvPr id="1048601" name="16 - TextBox"/>
          <p:cNvSpPr txBox="1"/>
          <p:nvPr/>
        </p:nvSpPr>
        <p:spPr>
          <a:xfrm>
            <a:off x="2786050" y="71414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ΚΥΚΛΟΣ ΔΙΑΧΕΙΡΙΣΗΣ ΣΥΝΑΘΡΟΙΣΗΣ</a:t>
            </a:r>
            <a:endParaRPr lang="el-GR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Ο.Π.Π.Ι\Παρουσίαση\1x\KYKLOS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038248"/>
            <a:ext cx="8020050" cy="567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1" name="3 - Εικόνα" descr="Artboard 13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82" name="10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970324"/>
            <a:ext cx="702167" cy="673386"/>
          </a:xfrm>
          <a:prstGeom prst="rect">
            <a:avLst/>
          </a:prstGeom>
        </p:spPr>
      </p:pic>
      <p:pic>
        <p:nvPicPr>
          <p:cNvPr id="2097183" name="12 - Εικόνα" descr="εθνικο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5715016"/>
            <a:ext cx="4000528" cy="990956"/>
          </a:xfrm>
          <a:prstGeom prst="rect">
            <a:avLst/>
          </a:prstGeom>
        </p:spPr>
      </p:pic>
      <p:pic>
        <p:nvPicPr>
          <p:cNvPr id="2097184" name="13 - Εικόνα" descr="μπαρα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"/>
            <a:ext cx="9144000" cy="1047023"/>
          </a:xfrm>
          <a:prstGeom prst="rect">
            <a:avLst/>
          </a:prstGeom>
        </p:spPr>
      </p:pic>
      <p:pic>
        <p:nvPicPr>
          <p:cNvPr id="2097185" name="14 - Εικόνα" descr="Artboard 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214290"/>
            <a:ext cx="2564703" cy="571504"/>
          </a:xfrm>
          <a:prstGeom prst="rect">
            <a:avLst/>
          </a:prstGeom>
        </p:spPr>
      </p:pic>
      <p:sp>
        <p:nvSpPr>
          <p:cNvPr id="1048602" name="6 - Θέση αριθμού διαφάνειας"/>
          <p:cNvSpPr txBox="1"/>
          <p:nvPr/>
        </p:nvSpPr>
        <p:spPr>
          <a:xfrm>
            <a:off x="6858016" y="285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l-GR" sz="2000" b="1" dirty="0">
                <a:solidFill>
                  <a:schemeClr val="bg1"/>
                </a:solidFill>
              </a:rPr>
              <a:t>5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6</a:t>
            </a:r>
          </a:p>
        </p:txBody>
      </p:sp>
      <p:sp>
        <p:nvSpPr>
          <p:cNvPr id="1048603" name="16 - TextBox"/>
          <p:cNvSpPr txBox="1"/>
          <p:nvPr/>
        </p:nvSpPr>
        <p:spPr>
          <a:xfrm>
            <a:off x="2714612" y="71414"/>
            <a:ext cx="4572032" cy="13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ΚΛΙΜΑΚΟΥΜΕΝΗ ΧΡΗΣΗ ΜΕΣΩΝ</a:t>
            </a:r>
          </a:p>
          <a:p>
            <a:pPr algn="ctr"/>
            <a:endParaRPr lang="el-GR" sz="2800" b="1" dirty="0">
              <a:solidFill>
                <a:schemeClr val="bg1"/>
              </a:solidFill>
            </a:endParaRPr>
          </a:p>
        </p:txBody>
      </p:sp>
      <p:pic>
        <p:nvPicPr>
          <p:cNvPr id="2097186" name="18 - Εικόνα" descr="ΠΥΡΑΜΙΔΑ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42844" y="894439"/>
            <a:ext cx="8929686" cy="6320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7" name="3 - Εικόνα" descr="Artboard 13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5018"/>
          </a:xfrm>
          <a:prstGeom prst="rect">
            <a:avLst/>
          </a:prstGeom>
        </p:spPr>
      </p:pic>
      <p:pic>
        <p:nvPicPr>
          <p:cNvPr id="2097188" name="10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970324"/>
            <a:ext cx="702167" cy="673386"/>
          </a:xfrm>
          <a:prstGeom prst="rect">
            <a:avLst/>
          </a:prstGeom>
        </p:spPr>
      </p:pic>
      <p:pic>
        <p:nvPicPr>
          <p:cNvPr id="2097189" name="12 - Εικόνα" descr="εθνικο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5715016"/>
            <a:ext cx="4000528" cy="990956"/>
          </a:xfrm>
          <a:prstGeom prst="rect">
            <a:avLst/>
          </a:prstGeom>
        </p:spPr>
      </p:pic>
      <p:pic>
        <p:nvPicPr>
          <p:cNvPr id="2097190" name="13 - Εικόνα" descr="μπαρα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4"/>
            <a:ext cx="9144000" cy="1047023"/>
          </a:xfrm>
          <a:prstGeom prst="rect">
            <a:avLst/>
          </a:prstGeom>
        </p:spPr>
      </p:pic>
      <p:pic>
        <p:nvPicPr>
          <p:cNvPr id="2097191" name="14 - Εικόνα" descr="Artboard 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214290"/>
            <a:ext cx="2564703" cy="571504"/>
          </a:xfrm>
          <a:prstGeom prst="rect">
            <a:avLst/>
          </a:prstGeom>
        </p:spPr>
      </p:pic>
      <p:sp>
        <p:nvSpPr>
          <p:cNvPr id="1048604" name="6 - Θέση αριθμού διαφάνειας"/>
          <p:cNvSpPr txBox="1"/>
          <p:nvPr/>
        </p:nvSpPr>
        <p:spPr>
          <a:xfrm>
            <a:off x="6858016" y="2857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6</a:t>
            </a:r>
          </a:p>
        </p:txBody>
      </p:sp>
      <p:sp>
        <p:nvSpPr>
          <p:cNvPr id="1048605" name="16 - TextBox"/>
          <p:cNvSpPr txBox="1"/>
          <p:nvPr/>
        </p:nvSpPr>
        <p:spPr>
          <a:xfrm>
            <a:off x="2428860" y="19113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</a:rPr>
              <a:t>ΣΥΝΑΘΡΟΙΣΗ</a:t>
            </a:r>
            <a:endParaRPr lang="el-GR" sz="2800" b="1" dirty="0">
              <a:solidFill>
                <a:schemeClr val="bg1"/>
              </a:solidFill>
            </a:endParaRPr>
          </a:p>
        </p:txBody>
      </p:sp>
      <p:pic>
        <p:nvPicPr>
          <p:cNvPr id="2097192" name="17 - Εικόνα" descr="SYNAUROISH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92762"/>
            <a:ext cx="9144000" cy="6472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</Words>
  <Application>Microsoft Office PowerPoint</Application>
  <PresentationFormat>Προβολή στην οθόνη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Stelios Christoforidis</dc:creator>
  <cp:lastModifiedBy>consultant</cp:lastModifiedBy>
  <cp:revision>9</cp:revision>
  <dcterms:created xsi:type="dcterms:W3CDTF">2021-01-19T15:15:20Z</dcterms:created>
  <dcterms:modified xsi:type="dcterms:W3CDTF">2021-01-21T07:04:58Z</dcterms:modified>
</cp:coreProperties>
</file>