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334" r:id="rId2"/>
    <p:sldId id="299" r:id="rId3"/>
    <p:sldId id="329" r:id="rId4"/>
    <p:sldId id="305" r:id="rId5"/>
    <p:sldId id="330" r:id="rId6"/>
    <p:sldId id="331" r:id="rId7"/>
    <p:sldId id="262" r:id="rId8"/>
    <p:sldId id="333" r:id="rId9"/>
    <p:sldId id="335" r:id="rId10"/>
    <p:sldId id="336" r:id="rId11"/>
    <p:sldId id="28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AD2"/>
    <a:srgbClr val="8D978E"/>
    <a:srgbClr val="405044"/>
    <a:srgbClr val="577C24"/>
    <a:srgbClr val="EAE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7EEEF-53EA-4425-B8C1-44B4C8002D46}" v="40" dt="2024-07-30T08:16:37.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5" autoAdjust="0"/>
    <p:restoredTop sz="94660"/>
  </p:normalViewPr>
  <p:slideViewPr>
    <p:cSldViewPr snapToGrid="0">
      <p:cViewPr>
        <p:scale>
          <a:sx n="75" d="100"/>
          <a:sy n="75" d="100"/>
        </p:scale>
        <p:origin x="379"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os Ptochos" userId="5800e5acca91fe05" providerId="LiveId" clId="{174F07BA-D8BB-48E3-8D2D-4E4753194867}"/>
    <pc:docChg chg="undo redo custSel addSld delSld modSld sldOrd">
      <pc:chgData name="Dimitrios Ptochos" userId="5800e5acca91fe05" providerId="LiveId" clId="{174F07BA-D8BB-48E3-8D2D-4E4753194867}" dt="2024-06-20T00:00:14.966" v="3897" actId="1076"/>
      <pc:docMkLst>
        <pc:docMk/>
      </pc:docMkLst>
      <pc:sldChg chg="modTransition">
        <pc:chgData name="Dimitrios Ptochos" userId="5800e5acca91fe05" providerId="LiveId" clId="{174F07BA-D8BB-48E3-8D2D-4E4753194867}" dt="2024-06-19T23:49:00.843" v="3562"/>
        <pc:sldMkLst>
          <pc:docMk/>
          <pc:sldMk cId="2904030254" sldId="256"/>
        </pc:sldMkLst>
      </pc:sldChg>
      <pc:sldChg chg="addSp delSp modSp mod modTransition">
        <pc:chgData name="Dimitrios Ptochos" userId="5800e5acca91fe05" providerId="LiveId" clId="{174F07BA-D8BB-48E3-8D2D-4E4753194867}" dt="2024-06-20T00:00:14.966" v="3897" actId="1076"/>
        <pc:sldMkLst>
          <pc:docMk/>
          <pc:sldMk cId="2414897770" sldId="257"/>
        </pc:sldMkLst>
        <pc:spChg chg="mod">
          <ac:chgData name="Dimitrios Ptochos" userId="5800e5acca91fe05" providerId="LiveId" clId="{174F07BA-D8BB-48E3-8D2D-4E4753194867}" dt="2024-06-20T00:00:07.044" v="3896" actId="20577"/>
          <ac:spMkLst>
            <pc:docMk/>
            <pc:sldMk cId="2414897770" sldId="257"/>
            <ac:spMk id="2" creationId="{A0C91420-BC49-33F4-1FAB-08A2EA15A0C4}"/>
          </ac:spMkLst>
        </pc:spChg>
        <pc:spChg chg="mod">
          <ac:chgData name="Dimitrios Ptochos" userId="5800e5acca91fe05" providerId="LiveId" clId="{174F07BA-D8BB-48E3-8D2D-4E4753194867}" dt="2024-06-20T00:00:14.966" v="3897" actId="1076"/>
          <ac:spMkLst>
            <pc:docMk/>
            <pc:sldMk cId="2414897770" sldId="257"/>
            <ac:spMk id="4" creationId="{4B619825-0EA1-BD5B-A577-1263DFD73456}"/>
          </ac:spMkLst>
        </pc:spChg>
        <pc:spChg chg="del">
          <ac:chgData name="Dimitrios Ptochos" userId="5800e5acca91fe05" providerId="LiveId" clId="{174F07BA-D8BB-48E3-8D2D-4E4753194867}" dt="2024-06-19T23:36:26.373" v="3233" actId="478"/>
          <ac:spMkLst>
            <pc:docMk/>
            <pc:sldMk cId="2414897770" sldId="257"/>
            <ac:spMk id="5" creationId="{2698B2D8-8B2A-78A4-9CBE-6CA6ACBEF592}"/>
          </ac:spMkLst>
        </pc:spChg>
        <pc:spChg chg="add del mod">
          <ac:chgData name="Dimitrios Ptochos" userId="5800e5acca91fe05" providerId="LiveId" clId="{174F07BA-D8BB-48E3-8D2D-4E4753194867}" dt="2024-06-19T23:36:29.044" v="3234" actId="478"/>
          <ac:spMkLst>
            <pc:docMk/>
            <pc:sldMk cId="2414897770" sldId="257"/>
            <ac:spMk id="7" creationId="{83491384-29DB-07F0-53C9-28DC57E4B4A3}"/>
          </ac:spMkLst>
        </pc:spChg>
        <pc:spChg chg="mod">
          <ac:chgData name="Dimitrios Ptochos" userId="5800e5acca91fe05" providerId="LiveId" clId="{174F07BA-D8BB-48E3-8D2D-4E4753194867}" dt="2024-06-19T23:36:15.047" v="3231" actId="1037"/>
          <ac:spMkLst>
            <pc:docMk/>
            <pc:sldMk cId="2414897770" sldId="257"/>
            <ac:spMk id="17" creationId="{74CEA41A-451B-7159-81C0-6031938096BD}"/>
          </ac:spMkLst>
        </pc:spChg>
      </pc:sldChg>
      <pc:sldChg chg="modTransition">
        <pc:chgData name="Dimitrios Ptochos" userId="5800e5acca91fe05" providerId="LiveId" clId="{174F07BA-D8BB-48E3-8D2D-4E4753194867}" dt="2024-06-19T23:49:00.843" v="3562"/>
        <pc:sldMkLst>
          <pc:docMk/>
          <pc:sldMk cId="2377863634" sldId="262"/>
        </pc:sldMkLst>
      </pc:sldChg>
      <pc:sldChg chg="addSp delSp modSp mod modTransition">
        <pc:chgData name="Dimitrios Ptochos" userId="5800e5acca91fe05" providerId="LiveId" clId="{174F07BA-D8BB-48E3-8D2D-4E4753194867}" dt="2024-06-19T23:49:00.843" v="3562"/>
        <pc:sldMkLst>
          <pc:docMk/>
          <pc:sldMk cId="2176408719" sldId="268"/>
        </pc:sldMkLst>
        <pc:spChg chg="add mod">
          <ac:chgData name="Dimitrios Ptochos" userId="5800e5acca91fe05" providerId="LiveId" clId="{174F07BA-D8BB-48E3-8D2D-4E4753194867}" dt="2024-06-19T23:46:52.129" v="3497" actId="1076"/>
          <ac:spMkLst>
            <pc:docMk/>
            <pc:sldMk cId="2176408719" sldId="268"/>
            <ac:spMk id="3" creationId="{F93BC036-AFA5-2902-9CF2-B7DD00860C9F}"/>
          </ac:spMkLst>
        </pc:spChg>
        <pc:spChg chg="mod">
          <ac:chgData name="Dimitrios Ptochos" userId="5800e5acca91fe05" providerId="LiveId" clId="{174F07BA-D8BB-48E3-8D2D-4E4753194867}" dt="2024-06-19T23:44:40.624" v="3364" actId="5793"/>
          <ac:spMkLst>
            <pc:docMk/>
            <pc:sldMk cId="2176408719" sldId="268"/>
            <ac:spMk id="22" creationId="{917A3CA2-9DB7-E786-951A-70AD510AB554}"/>
          </ac:spMkLst>
        </pc:spChg>
        <pc:picChg chg="del">
          <ac:chgData name="Dimitrios Ptochos" userId="5800e5acca91fe05" providerId="LiveId" clId="{174F07BA-D8BB-48E3-8D2D-4E4753194867}" dt="2024-06-19T23:46:58.684" v="3499" actId="478"/>
          <ac:picMkLst>
            <pc:docMk/>
            <pc:sldMk cId="2176408719" sldId="268"/>
            <ac:picMk id="2" creationId="{976323E7-82C1-D8BD-9633-457FFB0105DF}"/>
          </ac:picMkLst>
        </pc:picChg>
        <pc:picChg chg="add mod">
          <ac:chgData name="Dimitrios Ptochos" userId="5800e5acca91fe05" providerId="LiveId" clId="{174F07BA-D8BB-48E3-8D2D-4E4753194867}" dt="2024-06-19T23:46:56.939" v="3498"/>
          <ac:picMkLst>
            <pc:docMk/>
            <pc:sldMk cId="2176408719" sldId="268"/>
            <ac:picMk id="4" creationId="{BEF79E75-A894-3C0C-C321-4B56615084F8}"/>
          </ac:picMkLst>
        </pc:picChg>
      </pc:sldChg>
      <pc:sldChg chg="addSp delSp modSp mod modTransition">
        <pc:chgData name="Dimitrios Ptochos" userId="5800e5acca91fe05" providerId="LiveId" clId="{174F07BA-D8BB-48E3-8D2D-4E4753194867}" dt="2024-06-19T23:49:00.843" v="3562"/>
        <pc:sldMkLst>
          <pc:docMk/>
          <pc:sldMk cId="1801903591" sldId="275"/>
        </pc:sldMkLst>
        <pc:spChg chg="add mod">
          <ac:chgData name="Dimitrios Ptochos" userId="5800e5acca91fe05" providerId="LiveId" clId="{174F07BA-D8BB-48E3-8D2D-4E4753194867}" dt="2024-06-19T23:10:43.752" v="1809" actId="20577"/>
          <ac:spMkLst>
            <pc:docMk/>
            <pc:sldMk cId="1801903591" sldId="275"/>
            <ac:spMk id="2" creationId="{929297D1-7437-39AC-7B57-6E25975E568B}"/>
          </ac:spMkLst>
        </pc:spChg>
        <pc:spChg chg="add mod">
          <ac:chgData name="Dimitrios Ptochos" userId="5800e5acca91fe05" providerId="LiveId" clId="{174F07BA-D8BB-48E3-8D2D-4E4753194867}" dt="2024-06-19T23:18:19.820" v="2426" actId="313"/>
          <ac:spMkLst>
            <pc:docMk/>
            <pc:sldMk cId="1801903591" sldId="275"/>
            <ac:spMk id="3" creationId="{BABC2B63-3FCD-93D4-43A3-FEA49F58DF32}"/>
          </ac:spMkLst>
        </pc:spChg>
        <pc:spChg chg="add mod">
          <ac:chgData name="Dimitrios Ptochos" userId="5800e5acca91fe05" providerId="LiveId" clId="{174F07BA-D8BB-48E3-8D2D-4E4753194867}" dt="2024-06-19T23:09:28.935" v="1744"/>
          <ac:spMkLst>
            <pc:docMk/>
            <pc:sldMk cId="1801903591" sldId="275"/>
            <ac:spMk id="4" creationId="{4374E6EC-39DF-C826-97D2-855A36651368}"/>
          </ac:spMkLst>
        </pc:spChg>
        <pc:spChg chg="add mod">
          <ac:chgData name="Dimitrios Ptochos" userId="5800e5acca91fe05" providerId="LiveId" clId="{174F07BA-D8BB-48E3-8D2D-4E4753194867}" dt="2024-06-19T23:17:39.875" v="2322" actId="1036"/>
          <ac:spMkLst>
            <pc:docMk/>
            <pc:sldMk cId="1801903591" sldId="275"/>
            <ac:spMk id="5" creationId="{39919F13-A4D8-0FB2-1377-474216FD9703}"/>
          </ac:spMkLst>
        </pc:spChg>
        <pc:spChg chg="add mod">
          <ac:chgData name="Dimitrios Ptochos" userId="5800e5acca91fe05" providerId="LiveId" clId="{174F07BA-D8BB-48E3-8D2D-4E4753194867}" dt="2024-06-19T23:17:39.875" v="2322" actId="1036"/>
          <ac:spMkLst>
            <pc:docMk/>
            <pc:sldMk cId="1801903591" sldId="275"/>
            <ac:spMk id="6" creationId="{0F150623-DCE9-56CE-90C5-8AA6C4F6621A}"/>
          </ac:spMkLst>
        </pc:spChg>
        <pc:spChg chg="add mod">
          <ac:chgData name="Dimitrios Ptochos" userId="5800e5acca91fe05" providerId="LiveId" clId="{174F07BA-D8BB-48E3-8D2D-4E4753194867}" dt="2024-06-19T23:17:39.875" v="2322" actId="1036"/>
          <ac:spMkLst>
            <pc:docMk/>
            <pc:sldMk cId="1801903591" sldId="275"/>
            <ac:spMk id="7" creationId="{B8F3ED8D-60A3-E173-A57E-334E991FD20A}"/>
          </ac:spMkLst>
        </pc:spChg>
        <pc:spChg chg="add mod">
          <ac:chgData name="Dimitrios Ptochos" userId="5800e5acca91fe05" providerId="LiveId" clId="{174F07BA-D8BB-48E3-8D2D-4E4753194867}" dt="2024-06-19T23:17:20.589" v="2276" actId="1036"/>
          <ac:spMkLst>
            <pc:docMk/>
            <pc:sldMk cId="1801903591" sldId="275"/>
            <ac:spMk id="8" creationId="{740C6308-454F-F6DE-41A1-A9BAAE8382BA}"/>
          </ac:spMkLst>
        </pc:spChg>
        <pc:spChg chg="add mod">
          <ac:chgData name="Dimitrios Ptochos" userId="5800e5acca91fe05" providerId="LiveId" clId="{174F07BA-D8BB-48E3-8D2D-4E4753194867}" dt="2024-06-19T23:17:20.589" v="2276" actId="1036"/>
          <ac:spMkLst>
            <pc:docMk/>
            <pc:sldMk cId="1801903591" sldId="275"/>
            <ac:spMk id="10" creationId="{85304F8B-65C0-DA73-26E2-2C2C7BEA813B}"/>
          </ac:spMkLst>
        </pc:spChg>
        <pc:spChg chg="add mod">
          <ac:chgData name="Dimitrios Ptochos" userId="5800e5acca91fe05" providerId="LiveId" clId="{174F07BA-D8BB-48E3-8D2D-4E4753194867}" dt="2024-06-19T23:17:20.589" v="2276" actId="1036"/>
          <ac:spMkLst>
            <pc:docMk/>
            <pc:sldMk cId="1801903591" sldId="275"/>
            <ac:spMk id="12" creationId="{07FD1E5B-5537-04E5-C147-B59CD373490C}"/>
          </ac:spMkLst>
        </pc:spChg>
        <pc:spChg chg="del mod">
          <ac:chgData name="Dimitrios Ptochos" userId="5800e5acca91fe05" providerId="LiveId" clId="{174F07BA-D8BB-48E3-8D2D-4E4753194867}" dt="2024-06-19T23:18:25.839" v="2427" actId="478"/>
          <ac:spMkLst>
            <pc:docMk/>
            <pc:sldMk cId="1801903591" sldId="275"/>
            <ac:spMk id="17" creationId="{0305222F-AF09-958B-3DEB-0CFEFBA307B3}"/>
          </ac:spMkLst>
        </pc:spChg>
      </pc:sldChg>
      <pc:sldChg chg="modSp mod modTransition">
        <pc:chgData name="Dimitrios Ptochos" userId="5800e5acca91fe05" providerId="LiveId" clId="{174F07BA-D8BB-48E3-8D2D-4E4753194867}" dt="2024-06-19T23:49:00.843" v="3562"/>
        <pc:sldMkLst>
          <pc:docMk/>
          <pc:sldMk cId="1192553868" sldId="279"/>
        </pc:sldMkLst>
        <pc:spChg chg="mod">
          <ac:chgData name="Dimitrios Ptochos" userId="5800e5acca91fe05" providerId="LiveId" clId="{174F07BA-D8BB-48E3-8D2D-4E4753194867}" dt="2024-06-19T22:36:00.506" v="138" actId="6549"/>
          <ac:spMkLst>
            <pc:docMk/>
            <pc:sldMk cId="1192553868" sldId="279"/>
            <ac:spMk id="7" creationId="{3B6E6543-CAEA-F18C-8CDF-B148BA29AC3B}"/>
          </ac:spMkLst>
        </pc:spChg>
        <pc:spChg chg="mod">
          <ac:chgData name="Dimitrios Ptochos" userId="5800e5acca91fe05" providerId="LiveId" clId="{174F07BA-D8BB-48E3-8D2D-4E4753194867}" dt="2024-06-19T22:33:37.763" v="78" actId="113"/>
          <ac:spMkLst>
            <pc:docMk/>
            <pc:sldMk cId="1192553868" sldId="279"/>
            <ac:spMk id="8" creationId="{BFA69E08-FFB7-C1A0-6C9E-E42A7FC504CC}"/>
          </ac:spMkLst>
        </pc:spChg>
        <pc:spChg chg="mod">
          <ac:chgData name="Dimitrios Ptochos" userId="5800e5acca91fe05" providerId="LiveId" clId="{174F07BA-D8BB-48E3-8D2D-4E4753194867}" dt="2024-06-19T22:36:45.016" v="165" actId="20577"/>
          <ac:spMkLst>
            <pc:docMk/>
            <pc:sldMk cId="1192553868" sldId="279"/>
            <ac:spMk id="9" creationId="{BE607E20-DE07-276A-AC21-B983F7B15286}"/>
          </ac:spMkLst>
        </pc:spChg>
        <pc:spChg chg="mod">
          <ac:chgData name="Dimitrios Ptochos" userId="5800e5acca91fe05" providerId="LiveId" clId="{174F07BA-D8BB-48E3-8D2D-4E4753194867}" dt="2024-06-19T22:34:20.899" v="107" actId="113"/>
          <ac:spMkLst>
            <pc:docMk/>
            <pc:sldMk cId="1192553868" sldId="279"/>
            <ac:spMk id="10" creationId="{3741AA6B-D9FE-6F7E-9CB7-0224B8EB847D}"/>
          </ac:spMkLst>
        </pc:spChg>
        <pc:spChg chg="mod">
          <ac:chgData name="Dimitrios Ptochos" userId="5800e5acca91fe05" providerId="LiveId" clId="{174F07BA-D8BB-48E3-8D2D-4E4753194867}" dt="2024-06-19T22:37:15.779" v="185" actId="20577"/>
          <ac:spMkLst>
            <pc:docMk/>
            <pc:sldMk cId="1192553868" sldId="279"/>
            <ac:spMk id="11" creationId="{A59C77AC-8CB8-A4E4-8553-CD0AB2E6E443}"/>
          </ac:spMkLst>
        </pc:spChg>
        <pc:spChg chg="mod">
          <ac:chgData name="Dimitrios Ptochos" userId="5800e5acca91fe05" providerId="LiveId" clId="{174F07BA-D8BB-48E3-8D2D-4E4753194867}" dt="2024-06-19T22:34:20.899" v="107" actId="113"/>
          <ac:spMkLst>
            <pc:docMk/>
            <pc:sldMk cId="1192553868" sldId="279"/>
            <ac:spMk id="12" creationId="{C4BAE03F-0C88-B46E-9AA1-64E56F79FC0A}"/>
          </ac:spMkLst>
        </pc:spChg>
        <pc:spChg chg="mod">
          <ac:chgData name="Dimitrios Ptochos" userId="5800e5acca91fe05" providerId="LiveId" clId="{174F07BA-D8BB-48E3-8D2D-4E4753194867}" dt="2024-06-19T22:37:47.411" v="202" actId="20577"/>
          <ac:spMkLst>
            <pc:docMk/>
            <pc:sldMk cId="1192553868" sldId="279"/>
            <ac:spMk id="13" creationId="{FAB43B16-590A-261B-CF51-78FF8A591FF0}"/>
          </ac:spMkLst>
        </pc:spChg>
        <pc:spChg chg="mod">
          <ac:chgData name="Dimitrios Ptochos" userId="5800e5acca91fe05" providerId="LiveId" clId="{174F07BA-D8BB-48E3-8D2D-4E4753194867}" dt="2024-06-19T22:34:20.899" v="107" actId="113"/>
          <ac:spMkLst>
            <pc:docMk/>
            <pc:sldMk cId="1192553868" sldId="279"/>
            <ac:spMk id="14" creationId="{350F6F06-B062-AAE2-660F-64275DA524C9}"/>
          </ac:spMkLst>
        </pc:spChg>
      </pc:sldChg>
      <pc:sldChg chg="modTransition">
        <pc:chgData name="Dimitrios Ptochos" userId="5800e5acca91fe05" providerId="LiveId" clId="{174F07BA-D8BB-48E3-8D2D-4E4753194867}" dt="2024-06-19T23:49:00.843" v="3562"/>
        <pc:sldMkLst>
          <pc:docMk/>
          <pc:sldMk cId="1962185488" sldId="280"/>
        </pc:sldMkLst>
      </pc:sldChg>
      <pc:sldChg chg="del">
        <pc:chgData name="Dimitrios Ptochos" userId="5800e5acca91fe05" providerId="LiveId" clId="{174F07BA-D8BB-48E3-8D2D-4E4753194867}" dt="2024-06-19T22:40:40.548" v="261" actId="47"/>
        <pc:sldMkLst>
          <pc:docMk/>
          <pc:sldMk cId="2439362948" sldId="281"/>
        </pc:sldMkLst>
      </pc:sldChg>
      <pc:sldChg chg="del">
        <pc:chgData name="Dimitrios Ptochos" userId="5800e5acca91fe05" providerId="LiveId" clId="{174F07BA-D8BB-48E3-8D2D-4E4753194867}" dt="2024-06-19T22:44:01.624" v="425" actId="47"/>
        <pc:sldMkLst>
          <pc:docMk/>
          <pc:sldMk cId="353157372" sldId="286"/>
        </pc:sldMkLst>
      </pc:sldChg>
      <pc:sldChg chg="del">
        <pc:chgData name="Dimitrios Ptochos" userId="5800e5acca91fe05" providerId="LiveId" clId="{174F07BA-D8BB-48E3-8D2D-4E4753194867}" dt="2024-06-19T22:43:55.559" v="424" actId="47"/>
        <pc:sldMkLst>
          <pc:docMk/>
          <pc:sldMk cId="1033402595" sldId="291"/>
        </pc:sldMkLst>
      </pc:sldChg>
      <pc:sldChg chg="del ord">
        <pc:chgData name="Dimitrios Ptochos" userId="5800e5acca91fe05" providerId="LiveId" clId="{174F07BA-D8BB-48E3-8D2D-4E4753194867}" dt="2024-06-19T23:26:48.609" v="2686" actId="47"/>
        <pc:sldMkLst>
          <pc:docMk/>
          <pc:sldMk cId="2934494599" sldId="292"/>
        </pc:sldMkLst>
      </pc:sldChg>
      <pc:sldChg chg="del">
        <pc:chgData name="Dimitrios Ptochos" userId="5800e5acca91fe05" providerId="LiveId" clId="{174F07BA-D8BB-48E3-8D2D-4E4753194867}" dt="2024-06-19T22:52:15.282" v="486" actId="47"/>
        <pc:sldMkLst>
          <pc:docMk/>
          <pc:sldMk cId="1433267932" sldId="293"/>
        </pc:sldMkLst>
      </pc:sldChg>
      <pc:sldChg chg="del">
        <pc:chgData name="Dimitrios Ptochos" userId="5800e5acca91fe05" providerId="LiveId" clId="{174F07BA-D8BB-48E3-8D2D-4E4753194867}" dt="2024-06-19T23:31:12.046" v="2950" actId="47"/>
        <pc:sldMkLst>
          <pc:docMk/>
          <pc:sldMk cId="766571511" sldId="298"/>
        </pc:sldMkLst>
      </pc:sldChg>
      <pc:sldChg chg="modSp mod modTransition">
        <pc:chgData name="Dimitrios Ptochos" userId="5800e5acca91fe05" providerId="LiveId" clId="{174F07BA-D8BB-48E3-8D2D-4E4753194867}" dt="2024-06-19T23:50:09.373" v="3589" actId="1037"/>
        <pc:sldMkLst>
          <pc:docMk/>
          <pc:sldMk cId="3888018392" sldId="299"/>
        </pc:sldMkLst>
        <pc:spChg chg="mod">
          <ac:chgData name="Dimitrios Ptochos" userId="5800e5acca91fe05" providerId="LiveId" clId="{174F07BA-D8BB-48E3-8D2D-4E4753194867}" dt="2024-06-19T23:50:09.373" v="3589" actId="1037"/>
          <ac:spMkLst>
            <pc:docMk/>
            <pc:sldMk cId="3888018392" sldId="299"/>
            <ac:spMk id="2" creationId="{A0C91420-BC49-33F4-1FAB-08A2EA15A0C4}"/>
          </ac:spMkLst>
        </pc:spChg>
        <pc:spChg chg="mod">
          <ac:chgData name="Dimitrios Ptochos" userId="5800e5acca91fe05" providerId="LiveId" clId="{174F07BA-D8BB-48E3-8D2D-4E4753194867}" dt="2024-06-19T23:50:09.373" v="3589" actId="1037"/>
          <ac:spMkLst>
            <pc:docMk/>
            <pc:sldMk cId="3888018392" sldId="299"/>
            <ac:spMk id="4" creationId="{44928E14-C7F4-E48E-AB69-E32452F99A2C}"/>
          </ac:spMkLst>
        </pc:spChg>
        <pc:spChg chg="mod">
          <ac:chgData name="Dimitrios Ptochos" userId="5800e5acca91fe05" providerId="LiveId" clId="{174F07BA-D8BB-48E3-8D2D-4E4753194867}" dt="2024-06-19T23:50:09.373" v="3589" actId="1037"/>
          <ac:spMkLst>
            <pc:docMk/>
            <pc:sldMk cId="3888018392" sldId="299"/>
            <ac:spMk id="17" creationId="{74CEA41A-451B-7159-81C0-6031938096BD}"/>
          </ac:spMkLst>
        </pc:spChg>
      </pc:sldChg>
      <pc:sldChg chg="modSp mod modTransition modAnim">
        <pc:chgData name="Dimitrios Ptochos" userId="5800e5acca91fe05" providerId="LiveId" clId="{174F07BA-D8BB-48E3-8D2D-4E4753194867}" dt="2024-06-19T23:51:14.654" v="3595"/>
        <pc:sldMkLst>
          <pc:docMk/>
          <pc:sldMk cId="1094346859" sldId="300"/>
        </pc:sldMkLst>
        <pc:spChg chg="mod">
          <ac:chgData name="Dimitrios Ptochos" userId="5800e5acca91fe05" providerId="LiveId" clId="{174F07BA-D8BB-48E3-8D2D-4E4753194867}" dt="2024-06-19T23:50:26.486" v="3590" actId="14100"/>
          <ac:spMkLst>
            <pc:docMk/>
            <pc:sldMk cId="1094346859" sldId="300"/>
            <ac:spMk id="5" creationId="{1AF93749-7AB2-CD24-DD9E-34464B877A0F}"/>
          </ac:spMkLst>
        </pc:spChg>
      </pc:sldChg>
      <pc:sldChg chg="delSp modSp mod modTransition modAnim">
        <pc:chgData name="Dimitrios Ptochos" userId="5800e5acca91fe05" providerId="LiveId" clId="{174F07BA-D8BB-48E3-8D2D-4E4753194867}" dt="2024-06-19T23:49:45.846" v="3564"/>
        <pc:sldMkLst>
          <pc:docMk/>
          <pc:sldMk cId="3624426616" sldId="302"/>
        </pc:sldMkLst>
        <pc:spChg chg="del">
          <ac:chgData name="Dimitrios Ptochos" userId="5800e5acca91fe05" providerId="LiveId" clId="{174F07BA-D8BB-48E3-8D2D-4E4753194867}" dt="2024-06-19T23:49:24.874" v="3563" actId="478"/>
          <ac:spMkLst>
            <pc:docMk/>
            <pc:sldMk cId="3624426616" sldId="302"/>
            <ac:spMk id="20" creationId="{4F3CD8D0-10F8-85A1-F233-2CEEC5363AAE}"/>
          </ac:spMkLst>
        </pc:spChg>
        <pc:picChg chg="mod">
          <ac:chgData name="Dimitrios Ptochos" userId="5800e5acca91fe05" providerId="LiveId" clId="{174F07BA-D8BB-48E3-8D2D-4E4753194867}" dt="2024-06-19T23:48:42.090" v="3561" actId="14100"/>
          <ac:picMkLst>
            <pc:docMk/>
            <pc:sldMk cId="3624426616" sldId="302"/>
            <ac:picMk id="2050" creationId="{2A9CAB87-131F-9412-82BF-F26BCE207233}"/>
          </ac:picMkLst>
        </pc:picChg>
        <pc:picChg chg="del">
          <ac:chgData name="Dimitrios Ptochos" userId="5800e5acca91fe05" providerId="LiveId" clId="{174F07BA-D8BB-48E3-8D2D-4E4753194867}" dt="2024-06-19T23:48:31.179" v="3558" actId="21"/>
          <ac:picMkLst>
            <pc:docMk/>
            <pc:sldMk cId="3624426616" sldId="302"/>
            <ac:picMk id="2052" creationId="{E5A8C634-AD86-7AFE-74DD-A7B71FA5A656}"/>
          </ac:picMkLst>
        </pc:picChg>
      </pc:sldChg>
      <pc:sldChg chg="del">
        <pc:chgData name="Dimitrios Ptochos" userId="5800e5acca91fe05" providerId="LiveId" clId="{174F07BA-D8BB-48E3-8D2D-4E4753194867}" dt="2024-06-19T23:48:05.297" v="3556" actId="47"/>
        <pc:sldMkLst>
          <pc:docMk/>
          <pc:sldMk cId="3003201560" sldId="303"/>
        </pc:sldMkLst>
      </pc:sldChg>
      <pc:sldChg chg="modSp del">
        <pc:chgData name="Dimitrios Ptochos" userId="5800e5acca91fe05" providerId="LiveId" clId="{174F07BA-D8BB-48E3-8D2D-4E4753194867}" dt="2024-06-19T23:48:07.956" v="3557" actId="47"/>
        <pc:sldMkLst>
          <pc:docMk/>
          <pc:sldMk cId="2617158509" sldId="304"/>
        </pc:sldMkLst>
        <pc:picChg chg="mod">
          <ac:chgData name="Dimitrios Ptochos" userId="5800e5acca91fe05" providerId="LiveId" clId="{174F07BA-D8BB-48E3-8D2D-4E4753194867}" dt="2024-06-19T23:32:37.275" v="2976" actId="1076"/>
          <ac:picMkLst>
            <pc:docMk/>
            <pc:sldMk cId="2617158509" sldId="304"/>
            <ac:picMk id="3076" creationId="{5C2AB5DB-0EA9-E5A8-4753-F67BF682D54C}"/>
          </ac:picMkLst>
        </pc:picChg>
      </pc:sldChg>
      <pc:sldChg chg="modSp mod modTransition">
        <pc:chgData name="Dimitrios Ptochos" userId="5800e5acca91fe05" providerId="LiveId" clId="{174F07BA-D8BB-48E3-8D2D-4E4753194867}" dt="2024-06-19T23:52:49.873" v="3610" actId="1035"/>
        <pc:sldMkLst>
          <pc:docMk/>
          <pc:sldMk cId="2181382066" sldId="305"/>
        </pc:sldMkLst>
        <pc:spChg chg="mod">
          <ac:chgData name="Dimitrios Ptochos" userId="5800e5acca91fe05" providerId="LiveId" clId="{174F07BA-D8BB-48E3-8D2D-4E4753194867}" dt="2024-06-19T23:52:49.873" v="3610" actId="1035"/>
          <ac:spMkLst>
            <pc:docMk/>
            <pc:sldMk cId="2181382066" sldId="305"/>
            <ac:spMk id="24" creationId="{15AC31D5-CACA-7680-7ABC-5FC954587F61}"/>
          </ac:spMkLst>
        </pc:spChg>
        <pc:spChg chg="mod">
          <ac:chgData name="Dimitrios Ptochos" userId="5800e5acca91fe05" providerId="LiveId" clId="{174F07BA-D8BB-48E3-8D2D-4E4753194867}" dt="2024-06-19T23:52:49.873" v="3610" actId="1035"/>
          <ac:spMkLst>
            <pc:docMk/>
            <pc:sldMk cId="2181382066" sldId="305"/>
            <ac:spMk id="25" creationId="{366F753A-1BBB-7C00-593C-A5202615D8D2}"/>
          </ac:spMkLst>
        </pc:spChg>
      </pc:sldChg>
      <pc:sldChg chg="modTransition">
        <pc:chgData name="Dimitrios Ptochos" userId="5800e5acca91fe05" providerId="LiveId" clId="{174F07BA-D8BB-48E3-8D2D-4E4753194867}" dt="2024-06-19T23:49:00.843" v="3562"/>
        <pc:sldMkLst>
          <pc:docMk/>
          <pc:sldMk cId="2797475721" sldId="307"/>
        </pc:sldMkLst>
      </pc:sldChg>
      <pc:sldChg chg="modTransition">
        <pc:chgData name="Dimitrios Ptochos" userId="5800e5acca91fe05" providerId="LiveId" clId="{174F07BA-D8BB-48E3-8D2D-4E4753194867}" dt="2024-06-19T23:49:00.843" v="3562"/>
        <pc:sldMkLst>
          <pc:docMk/>
          <pc:sldMk cId="2718490718" sldId="308"/>
        </pc:sldMkLst>
      </pc:sldChg>
      <pc:sldChg chg="modTransition">
        <pc:chgData name="Dimitrios Ptochos" userId="5800e5acca91fe05" providerId="LiveId" clId="{174F07BA-D8BB-48E3-8D2D-4E4753194867}" dt="2024-06-19T23:49:00.843" v="3562"/>
        <pc:sldMkLst>
          <pc:docMk/>
          <pc:sldMk cId="2271206225" sldId="309"/>
        </pc:sldMkLst>
      </pc:sldChg>
      <pc:sldChg chg="modTransition">
        <pc:chgData name="Dimitrios Ptochos" userId="5800e5acca91fe05" providerId="LiveId" clId="{174F07BA-D8BB-48E3-8D2D-4E4753194867}" dt="2024-06-19T23:49:00.843" v="3562"/>
        <pc:sldMkLst>
          <pc:docMk/>
          <pc:sldMk cId="3755208242" sldId="312"/>
        </pc:sldMkLst>
      </pc:sldChg>
      <pc:sldChg chg="modTransition">
        <pc:chgData name="Dimitrios Ptochos" userId="5800e5acca91fe05" providerId="LiveId" clId="{174F07BA-D8BB-48E3-8D2D-4E4753194867}" dt="2024-06-19T23:49:00.843" v="3562"/>
        <pc:sldMkLst>
          <pc:docMk/>
          <pc:sldMk cId="939539472" sldId="313"/>
        </pc:sldMkLst>
      </pc:sldChg>
      <pc:sldChg chg="addSp modSp mod modTransition">
        <pc:chgData name="Dimitrios Ptochos" userId="5800e5acca91fe05" providerId="LiveId" clId="{174F07BA-D8BB-48E3-8D2D-4E4753194867}" dt="2024-06-19T23:49:00.843" v="3562"/>
        <pc:sldMkLst>
          <pc:docMk/>
          <pc:sldMk cId="1234886169" sldId="314"/>
        </pc:sldMkLst>
        <pc:spChg chg="mod">
          <ac:chgData name="Dimitrios Ptochos" userId="5800e5acca91fe05" providerId="LiveId" clId="{174F07BA-D8BB-48E3-8D2D-4E4753194867}" dt="2024-06-19T23:21:02.017" v="2465" actId="1036"/>
          <ac:spMkLst>
            <pc:docMk/>
            <pc:sldMk cId="1234886169" sldId="314"/>
            <ac:spMk id="7" creationId="{2FE8D521-C0EC-9C9F-4AD8-892F47DC3313}"/>
          </ac:spMkLst>
        </pc:spChg>
        <pc:spChg chg="mod">
          <ac:chgData name="Dimitrios Ptochos" userId="5800e5acca91fe05" providerId="LiveId" clId="{174F07BA-D8BB-48E3-8D2D-4E4753194867}" dt="2024-06-19T23:21:02.017" v="2465" actId="1036"/>
          <ac:spMkLst>
            <pc:docMk/>
            <pc:sldMk cId="1234886169" sldId="314"/>
            <ac:spMk id="8" creationId="{D34E13B6-01D3-D1B9-1F52-9E8511ACDF49}"/>
          </ac:spMkLst>
        </pc:spChg>
        <pc:spChg chg="add mod">
          <ac:chgData name="Dimitrios Ptochos" userId="5800e5acca91fe05" providerId="LiveId" clId="{174F07BA-D8BB-48E3-8D2D-4E4753194867}" dt="2024-06-19T23:19:46.505" v="2434" actId="1076"/>
          <ac:spMkLst>
            <pc:docMk/>
            <pc:sldMk cId="1234886169" sldId="314"/>
            <ac:spMk id="11" creationId="{1D2D1539-7172-D886-2B67-1530AB6C92FA}"/>
          </ac:spMkLst>
        </pc:spChg>
        <pc:spChg chg="add mod">
          <ac:chgData name="Dimitrios Ptochos" userId="5800e5acca91fe05" providerId="LiveId" clId="{174F07BA-D8BB-48E3-8D2D-4E4753194867}" dt="2024-06-19T23:20:03.354" v="2439" actId="207"/>
          <ac:spMkLst>
            <pc:docMk/>
            <pc:sldMk cId="1234886169" sldId="314"/>
            <ac:spMk id="12" creationId="{6DDE2132-641F-B46F-5154-5F2A643EC8FB}"/>
          </ac:spMkLst>
        </pc:spChg>
        <pc:spChg chg="add mod">
          <ac:chgData name="Dimitrios Ptochos" userId="5800e5acca91fe05" providerId="LiveId" clId="{174F07BA-D8BB-48E3-8D2D-4E4753194867}" dt="2024-06-19T23:20:03.354" v="2439" actId="207"/>
          <ac:spMkLst>
            <pc:docMk/>
            <pc:sldMk cId="1234886169" sldId="314"/>
            <ac:spMk id="13" creationId="{7213280A-30C6-C182-0913-0E8729A4171B}"/>
          </ac:spMkLst>
        </pc:spChg>
        <pc:spChg chg="add mod">
          <ac:chgData name="Dimitrios Ptochos" userId="5800e5acca91fe05" providerId="LiveId" clId="{174F07BA-D8BB-48E3-8D2D-4E4753194867}" dt="2024-06-19T23:20:13.213" v="2441" actId="1076"/>
          <ac:spMkLst>
            <pc:docMk/>
            <pc:sldMk cId="1234886169" sldId="314"/>
            <ac:spMk id="14" creationId="{70873758-AEF5-E847-8568-C73E3EF7C90B}"/>
          </ac:spMkLst>
        </pc:spChg>
        <pc:spChg chg="add mod">
          <ac:chgData name="Dimitrios Ptochos" userId="5800e5acca91fe05" providerId="LiveId" clId="{174F07BA-D8BB-48E3-8D2D-4E4753194867}" dt="2024-06-19T23:20:18.342" v="2443" actId="1076"/>
          <ac:spMkLst>
            <pc:docMk/>
            <pc:sldMk cId="1234886169" sldId="314"/>
            <ac:spMk id="15" creationId="{9B5CC646-C4A9-E65A-8CDC-0378530F78CB}"/>
          </ac:spMkLst>
        </pc:spChg>
        <pc:spChg chg="add mod">
          <ac:chgData name="Dimitrios Ptochos" userId="5800e5acca91fe05" providerId="LiveId" clId="{174F07BA-D8BB-48E3-8D2D-4E4753194867}" dt="2024-06-19T23:20:24.713" v="2445" actId="1076"/>
          <ac:spMkLst>
            <pc:docMk/>
            <pc:sldMk cId="1234886169" sldId="314"/>
            <ac:spMk id="16" creationId="{6D3A51D8-8C23-DC32-0EFA-10DEE867738C}"/>
          </ac:spMkLst>
        </pc:spChg>
        <pc:spChg chg="add mod">
          <ac:chgData name="Dimitrios Ptochos" userId="5800e5acca91fe05" providerId="LiveId" clId="{174F07BA-D8BB-48E3-8D2D-4E4753194867}" dt="2024-06-19T23:20:32.158" v="2447" actId="1076"/>
          <ac:spMkLst>
            <pc:docMk/>
            <pc:sldMk cId="1234886169" sldId="314"/>
            <ac:spMk id="17" creationId="{099DD0CA-E773-2F5A-74A9-88FD30442A1D}"/>
          </ac:spMkLst>
        </pc:spChg>
        <pc:spChg chg="add mod">
          <ac:chgData name="Dimitrios Ptochos" userId="5800e5acca91fe05" providerId="LiveId" clId="{174F07BA-D8BB-48E3-8D2D-4E4753194867}" dt="2024-06-19T23:20:37.926" v="2449" actId="1076"/>
          <ac:spMkLst>
            <pc:docMk/>
            <pc:sldMk cId="1234886169" sldId="314"/>
            <ac:spMk id="18" creationId="{3D8AD375-0553-43E2-47FC-3527E284971E}"/>
          </ac:spMkLst>
        </pc:spChg>
        <pc:spChg chg="add mod">
          <ac:chgData name="Dimitrios Ptochos" userId="5800e5acca91fe05" providerId="LiveId" clId="{174F07BA-D8BB-48E3-8D2D-4E4753194867}" dt="2024-06-19T23:20:42.493" v="2451" actId="1076"/>
          <ac:spMkLst>
            <pc:docMk/>
            <pc:sldMk cId="1234886169" sldId="314"/>
            <ac:spMk id="19" creationId="{C988698F-8666-6C9F-694B-6ABC79BD009A}"/>
          </ac:spMkLst>
        </pc:spChg>
        <pc:spChg chg="add mod">
          <ac:chgData name="Dimitrios Ptochos" userId="5800e5acca91fe05" providerId="LiveId" clId="{174F07BA-D8BB-48E3-8D2D-4E4753194867}" dt="2024-06-19T23:20:45.924" v="2453" actId="1076"/>
          <ac:spMkLst>
            <pc:docMk/>
            <pc:sldMk cId="1234886169" sldId="314"/>
            <ac:spMk id="20" creationId="{E74D531B-7360-FCD2-638A-966EBD85CA4B}"/>
          </ac:spMkLst>
        </pc:spChg>
      </pc:sldChg>
      <pc:sldChg chg="modTransition">
        <pc:chgData name="Dimitrios Ptochos" userId="5800e5acca91fe05" providerId="LiveId" clId="{174F07BA-D8BB-48E3-8D2D-4E4753194867}" dt="2024-06-19T23:49:00.843" v="3562"/>
        <pc:sldMkLst>
          <pc:docMk/>
          <pc:sldMk cId="1801093239" sldId="315"/>
        </pc:sldMkLst>
      </pc:sldChg>
      <pc:sldChg chg="addSp modSp mod modTransition">
        <pc:chgData name="Dimitrios Ptochos" userId="5800e5acca91fe05" providerId="LiveId" clId="{174F07BA-D8BB-48E3-8D2D-4E4753194867}" dt="2024-06-19T23:49:00.843" v="3562"/>
        <pc:sldMkLst>
          <pc:docMk/>
          <pc:sldMk cId="3584391264" sldId="316"/>
        </pc:sldMkLst>
        <pc:spChg chg="add mod">
          <ac:chgData name="Dimitrios Ptochos" userId="5800e5acca91fe05" providerId="LiveId" clId="{174F07BA-D8BB-48E3-8D2D-4E4753194867}" dt="2024-06-19T23:21:31.871" v="2468" actId="207"/>
          <ac:spMkLst>
            <pc:docMk/>
            <pc:sldMk cId="3584391264" sldId="316"/>
            <ac:spMk id="7" creationId="{0482B129-7AF5-039F-B104-3D0CBFC33EBC}"/>
          </ac:spMkLst>
        </pc:spChg>
        <pc:spChg chg="add mod">
          <ac:chgData name="Dimitrios Ptochos" userId="5800e5acca91fe05" providerId="LiveId" clId="{174F07BA-D8BB-48E3-8D2D-4E4753194867}" dt="2024-06-19T23:21:36.812" v="2470" actId="1076"/>
          <ac:spMkLst>
            <pc:docMk/>
            <pc:sldMk cId="3584391264" sldId="316"/>
            <ac:spMk id="8" creationId="{6F07F462-D81B-A467-8B2C-8AD644F8FB6E}"/>
          </ac:spMkLst>
        </pc:spChg>
        <pc:spChg chg="add mod">
          <ac:chgData name="Dimitrios Ptochos" userId="5800e5acca91fe05" providerId="LiveId" clId="{174F07BA-D8BB-48E3-8D2D-4E4753194867}" dt="2024-06-19T23:21:43.487" v="2472" actId="1076"/>
          <ac:spMkLst>
            <pc:docMk/>
            <pc:sldMk cId="3584391264" sldId="316"/>
            <ac:spMk id="9" creationId="{FA5A6F96-4C96-D1B3-3BCB-7DF4787C37F2}"/>
          </ac:spMkLst>
        </pc:spChg>
        <pc:spChg chg="add mod">
          <ac:chgData name="Dimitrios Ptochos" userId="5800e5acca91fe05" providerId="LiveId" clId="{174F07BA-D8BB-48E3-8D2D-4E4753194867}" dt="2024-06-19T23:21:46.996" v="2474" actId="1076"/>
          <ac:spMkLst>
            <pc:docMk/>
            <pc:sldMk cId="3584391264" sldId="316"/>
            <ac:spMk id="10" creationId="{E277989B-6562-88BA-DB54-8346E919CC3A}"/>
          </ac:spMkLst>
        </pc:spChg>
        <pc:spChg chg="add mod">
          <ac:chgData name="Dimitrios Ptochos" userId="5800e5acca91fe05" providerId="LiveId" clId="{174F07BA-D8BB-48E3-8D2D-4E4753194867}" dt="2024-06-19T23:21:58.375" v="2477" actId="14100"/>
          <ac:spMkLst>
            <pc:docMk/>
            <pc:sldMk cId="3584391264" sldId="316"/>
            <ac:spMk id="13" creationId="{BD18906F-8564-EA58-E030-23CC278CD712}"/>
          </ac:spMkLst>
        </pc:spChg>
        <pc:spChg chg="mod">
          <ac:chgData name="Dimitrios Ptochos" userId="5800e5acca91fe05" providerId="LiveId" clId="{174F07BA-D8BB-48E3-8D2D-4E4753194867}" dt="2024-06-19T22:39:06.875" v="227" actId="20577"/>
          <ac:spMkLst>
            <pc:docMk/>
            <pc:sldMk cId="3584391264" sldId="316"/>
            <ac:spMk id="31" creationId="{BA86A28E-5B87-A739-D9C9-055FEA68CB82}"/>
          </ac:spMkLst>
        </pc:spChg>
      </pc:sldChg>
      <pc:sldChg chg="addSp modSp modTransition">
        <pc:chgData name="Dimitrios Ptochos" userId="5800e5acca91fe05" providerId="LiveId" clId="{174F07BA-D8BB-48E3-8D2D-4E4753194867}" dt="2024-06-19T23:49:00.843" v="3562"/>
        <pc:sldMkLst>
          <pc:docMk/>
          <pc:sldMk cId="1324548760" sldId="317"/>
        </pc:sldMkLst>
        <pc:spChg chg="add mod">
          <ac:chgData name="Dimitrios Ptochos" userId="5800e5acca91fe05" providerId="LiveId" clId="{174F07BA-D8BB-48E3-8D2D-4E4753194867}" dt="2024-06-19T23:22:20.321" v="2478"/>
          <ac:spMkLst>
            <pc:docMk/>
            <pc:sldMk cId="1324548760" sldId="317"/>
            <ac:spMk id="7" creationId="{F04EB1C7-5702-8570-390A-9B05767BD2EF}"/>
          </ac:spMkLst>
        </pc:spChg>
      </pc:sldChg>
      <pc:sldChg chg="addSp modSp mod modTransition">
        <pc:chgData name="Dimitrios Ptochos" userId="5800e5acca91fe05" providerId="LiveId" clId="{174F07BA-D8BB-48E3-8D2D-4E4753194867}" dt="2024-06-19T23:49:00.843" v="3562"/>
        <pc:sldMkLst>
          <pc:docMk/>
          <pc:sldMk cId="360064454" sldId="318"/>
        </pc:sldMkLst>
        <pc:spChg chg="add mod">
          <ac:chgData name="Dimitrios Ptochos" userId="5800e5acca91fe05" providerId="LiveId" clId="{174F07BA-D8BB-48E3-8D2D-4E4753194867}" dt="2024-06-19T23:22:27.437" v="2480" actId="1076"/>
          <ac:spMkLst>
            <pc:docMk/>
            <pc:sldMk cId="360064454" sldId="318"/>
            <ac:spMk id="10" creationId="{EDEC82FA-47EF-418A-2FEF-7144B44B6A87}"/>
          </ac:spMkLst>
        </pc:spChg>
        <pc:spChg chg="add mod">
          <ac:chgData name="Dimitrios Ptochos" userId="5800e5acca91fe05" providerId="LiveId" clId="{174F07BA-D8BB-48E3-8D2D-4E4753194867}" dt="2024-06-19T23:22:30.862" v="2482" actId="1076"/>
          <ac:spMkLst>
            <pc:docMk/>
            <pc:sldMk cId="360064454" sldId="318"/>
            <ac:spMk id="12" creationId="{81079B79-E1CA-A059-4222-A17A82C96117}"/>
          </ac:spMkLst>
        </pc:spChg>
      </pc:sldChg>
      <pc:sldChg chg="addSp delSp modSp add mod modTransition">
        <pc:chgData name="Dimitrios Ptochos" userId="5800e5acca91fe05" providerId="LiveId" clId="{174F07BA-D8BB-48E3-8D2D-4E4753194867}" dt="2024-06-19T23:49:00.843" v="3562"/>
        <pc:sldMkLst>
          <pc:docMk/>
          <pc:sldMk cId="811222192" sldId="319"/>
        </pc:sldMkLst>
        <pc:spChg chg="mod">
          <ac:chgData name="Dimitrios Ptochos" userId="5800e5acca91fe05" providerId="LiveId" clId="{174F07BA-D8BB-48E3-8D2D-4E4753194867}" dt="2024-06-19T22:39:53.121" v="230" actId="1076"/>
          <ac:spMkLst>
            <pc:docMk/>
            <pc:sldMk cId="811222192" sldId="319"/>
            <ac:spMk id="4" creationId="{93A513F1-53A7-FE82-FE7E-60913A9CCA17}"/>
          </ac:spMkLst>
        </pc:spChg>
        <pc:spChg chg="add mod">
          <ac:chgData name="Dimitrios Ptochos" userId="5800e5acca91fe05" providerId="LiveId" clId="{174F07BA-D8BB-48E3-8D2D-4E4753194867}" dt="2024-06-19T23:22:41.444" v="2484" actId="1076"/>
          <ac:spMkLst>
            <pc:docMk/>
            <pc:sldMk cId="811222192" sldId="319"/>
            <ac:spMk id="7" creationId="{2A63822F-BF27-8226-98A7-2FDECBEC9894}"/>
          </ac:spMkLst>
        </pc:spChg>
        <pc:spChg chg="add mod">
          <ac:chgData name="Dimitrios Ptochos" userId="5800e5acca91fe05" providerId="LiveId" clId="{174F07BA-D8BB-48E3-8D2D-4E4753194867}" dt="2024-06-19T23:22:46.845" v="2486" actId="1076"/>
          <ac:spMkLst>
            <pc:docMk/>
            <pc:sldMk cId="811222192" sldId="319"/>
            <ac:spMk id="8" creationId="{2B1802FE-1D8D-DC0A-16AC-84CFBC9F2C22}"/>
          </ac:spMkLst>
        </pc:spChg>
        <pc:spChg chg="add mod">
          <ac:chgData name="Dimitrios Ptochos" userId="5800e5acca91fe05" providerId="LiveId" clId="{174F07BA-D8BB-48E3-8D2D-4E4753194867}" dt="2024-06-19T23:22:51.279" v="2488" actId="1076"/>
          <ac:spMkLst>
            <pc:docMk/>
            <pc:sldMk cId="811222192" sldId="319"/>
            <ac:spMk id="9" creationId="{29BAAFFC-9C7B-3AF2-C15A-9D6A4E589F86}"/>
          </ac:spMkLst>
        </pc:spChg>
        <pc:spChg chg="mod">
          <ac:chgData name="Dimitrios Ptochos" userId="5800e5acca91fe05" providerId="LiveId" clId="{174F07BA-D8BB-48E3-8D2D-4E4753194867}" dt="2024-06-19T22:41:58.576" v="371" actId="20577"/>
          <ac:spMkLst>
            <pc:docMk/>
            <pc:sldMk cId="811222192" sldId="319"/>
            <ac:spMk id="12" creationId="{CACB1917-209F-F05E-DE4C-99AFD8CECBF5}"/>
          </ac:spMkLst>
        </pc:spChg>
        <pc:spChg chg="mod">
          <ac:chgData name="Dimitrios Ptochos" userId="5800e5acca91fe05" providerId="LiveId" clId="{174F07BA-D8BB-48E3-8D2D-4E4753194867}" dt="2024-06-19T22:41:31.911" v="338" actId="1036"/>
          <ac:spMkLst>
            <pc:docMk/>
            <pc:sldMk cId="811222192" sldId="319"/>
            <ac:spMk id="14" creationId="{39A043E7-6729-79F3-1635-4642F2421A07}"/>
          </ac:spMkLst>
        </pc:spChg>
        <pc:spChg chg="del">
          <ac:chgData name="Dimitrios Ptochos" userId="5800e5acca91fe05" providerId="LiveId" clId="{174F07BA-D8BB-48E3-8D2D-4E4753194867}" dt="2024-06-19T22:42:05.552" v="372" actId="478"/>
          <ac:spMkLst>
            <pc:docMk/>
            <pc:sldMk cId="811222192" sldId="319"/>
            <ac:spMk id="16" creationId="{0BDC9348-6924-0819-C6EF-BA792E8573C8}"/>
          </ac:spMkLst>
        </pc:spChg>
        <pc:spChg chg="del">
          <ac:chgData name="Dimitrios Ptochos" userId="5800e5acca91fe05" providerId="LiveId" clId="{174F07BA-D8BB-48E3-8D2D-4E4753194867}" dt="2024-06-19T22:42:05.552" v="372" actId="478"/>
          <ac:spMkLst>
            <pc:docMk/>
            <pc:sldMk cId="811222192" sldId="319"/>
            <ac:spMk id="17" creationId="{642B087D-FFCB-CB89-DBE1-E8B3376CDDCE}"/>
          </ac:spMkLst>
        </pc:spChg>
        <pc:spChg chg="mod">
          <ac:chgData name="Dimitrios Ptochos" userId="5800e5acca91fe05" providerId="LiveId" clId="{174F07BA-D8BB-48E3-8D2D-4E4753194867}" dt="2024-06-19T22:40:17.164" v="260" actId="20577"/>
          <ac:spMkLst>
            <pc:docMk/>
            <pc:sldMk cId="811222192" sldId="319"/>
            <ac:spMk id="23" creationId="{551A7431-4615-276F-B67D-981231A734DE}"/>
          </ac:spMkLst>
        </pc:spChg>
        <pc:spChg chg="mod">
          <ac:chgData name="Dimitrios Ptochos" userId="5800e5acca91fe05" providerId="LiveId" clId="{174F07BA-D8BB-48E3-8D2D-4E4753194867}" dt="2024-06-19T22:41:31.911" v="338" actId="1036"/>
          <ac:spMkLst>
            <pc:docMk/>
            <pc:sldMk cId="811222192" sldId="319"/>
            <ac:spMk id="27" creationId="{BA7AFD92-292E-19C2-03DD-E601AD62A50A}"/>
          </ac:spMkLst>
        </pc:spChg>
        <pc:spChg chg="del mod">
          <ac:chgData name="Dimitrios Ptochos" userId="5800e5acca91fe05" providerId="LiveId" clId="{174F07BA-D8BB-48E3-8D2D-4E4753194867}" dt="2024-06-19T22:41:05.099" v="268" actId="478"/>
          <ac:spMkLst>
            <pc:docMk/>
            <pc:sldMk cId="811222192" sldId="319"/>
            <ac:spMk id="31" creationId="{BA86A28E-5B87-A739-D9C9-055FEA68CB82}"/>
          </ac:spMkLst>
        </pc:spChg>
        <pc:spChg chg="mod">
          <ac:chgData name="Dimitrios Ptochos" userId="5800e5acca91fe05" providerId="LiveId" clId="{174F07BA-D8BB-48E3-8D2D-4E4753194867}" dt="2024-06-19T22:41:31.911" v="338" actId="1036"/>
          <ac:spMkLst>
            <pc:docMk/>
            <pc:sldMk cId="811222192" sldId="319"/>
            <ac:spMk id="33" creationId="{5B2EF453-5353-753B-9247-331ECA93341B}"/>
          </ac:spMkLst>
        </pc:spChg>
        <pc:cxnChg chg="mod">
          <ac:chgData name="Dimitrios Ptochos" userId="5800e5acca91fe05" providerId="LiveId" clId="{174F07BA-D8BB-48E3-8D2D-4E4753194867}" dt="2024-06-19T22:41:31.911" v="338" actId="1036"/>
          <ac:cxnSpMkLst>
            <pc:docMk/>
            <pc:sldMk cId="811222192" sldId="319"/>
            <ac:cxnSpMk id="11" creationId="{1A690EAA-7035-917E-1B26-0B92F6F8E4AA}"/>
          </ac:cxnSpMkLst>
        </pc:cxnChg>
        <pc:cxnChg chg="del">
          <ac:chgData name="Dimitrios Ptochos" userId="5800e5acca91fe05" providerId="LiveId" clId="{174F07BA-D8BB-48E3-8D2D-4E4753194867}" dt="2024-06-19T22:42:05.552" v="372" actId="478"/>
          <ac:cxnSpMkLst>
            <pc:docMk/>
            <pc:sldMk cId="811222192" sldId="319"/>
            <ac:cxnSpMk id="15" creationId="{B02F274F-4359-6AEB-7D5B-A7F218AD3955}"/>
          </ac:cxnSpMkLst>
        </pc:cxnChg>
      </pc:sldChg>
      <pc:sldChg chg="addSp delSp modSp add mod modTransition modAnim">
        <pc:chgData name="Dimitrios Ptochos" userId="5800e5acca91fe05" providerId="LiveId" clId="{174F07BA-D8BB-48E3-8D2D-4E4753194867}" dt="2024-06-19T23:49:00.843" v="3562"/>
        <pc:sldMkLst>
          <pc:docMk/>
          <pc:sldMk cId="1546353543" sldId="320"/>
        </pc:sldMkLst>
        <pc:spChg chg="del">
          <ac:chgData name="Dimitrios Ptochos" userId="5800e5acca91fe05" providerId="LiveId" clId="{174F07BA-D8BB-48E3-8D2D-4E4753194867}" dt="2024-06-19T22:42:31.535" v="374" actId="478"/>
          <ac:spMkLst>
            <pc:docMk/>
            <pc:sldMk cId="1546353543" sldId="320"/>
            <ac:spMk id="4" creationId="{93A513F1-53A7-FE82-FE7E-60913A9CCA17}"/>
          </ac:spMkLst>
        </pc:spChg>
        <pc:spChg chg="add mod">
          <ac:chgData name="Dimitrios Ptochos" userId="5800e5acca91fe05" providerId="LiveId" clId="{174F07BA-D8BB-48E3-8D2D-4E4753194867}" dt="2024-06-19T22:42:31.895" v="375"/>
          <ac:spMkLst>
            <pc:docMk/>
            <pc:sldMk cId="1546353543" sldId="320"/>
            <ac:spMk id="7" creationId="{354E3416-897B-FAD5-E7AA-5548A786305D}"/>
          </ac:spMkLst>
        </pc:spChg>
        <pc:spChg chg="mod">
          <ac:chgData name="Dimitrios Ptochos" userId="5800e5acca91fe05" providerId="LiveId" clId="{174F07BA-D8BB-48E3-8D2D-4E4753194867}" dt="2024-06-19T22:43:04.955" v="397" actId="20577"/>
          <ac:spMkLst>
            <pc:docMk/>
            <pc:sldMk cId="1546353543" sldId="320"/>
            <ac:spMk id="9" creationId="{D5E864A5-24AF-9553-DAC7-1577B018281D}"/>
          </ac:spMkLst>
        </pc:spChg>
        <pc:picChg chg="del">
          <ac:chgData name="Dimitrios Ptochos" userId="5800e5acca91fe05" providerId="LiveId" clId="{174F07BA-D8BB-48E3-8D2D-4E4753194867}" dt="2024-06-19T23:23:00.121" v="2489" actId="478"/>
          <ac:picMkLst>
            <pc:docMk/>
            <pc:sldMk cId="1546353543" sldId="320"/>
            <ac:picMk id="6" creationId="{41938F29-10D4-CE2F-17EA-AD5C522EF7B9}"/>
          </ac:picMkLst>
        </pc:picChg>
        <pc:picChg chg="add mod">
          <ac:chgData name="Dimitrios Ptochos" userId="5800e5acca91fe05" providerId="LiveId" clId="{174F07BA-D8BB-48E3-8D2D-4E4753194867}" dt="2024-06-19T22:42:49.116" v="377" actId="1076"/>
          <ac:picMkLst>
            <pc:docMk/>
            <pc:sldMk cId="1546353543" sldId="320"/>
            <ac:picMk id="8" creationId="{500F7F06-79B3-9691-A7E7-56E37F077E3D}"/>
          </ac:picMkLst>
        </pc:picChg>
        <pc:picChg chg="del">
          <ac:chgData name="Dimitrios Ptochos" userId="5800e5acca91fe05" providerId="LiveId" clId="{174F07BA-D8BB-48E3-8D2D-4E4753194867}" dt="2024-06-19T22:42:51.893" v="378" actId="478"/>
          <ac:picMkLst>
            <pc:docMk/>
            <pc:sldMk cId="1546353543" sldId="320"/>
            <ac:picMk id="10" creationId="{645D7F30-575B-9D85-D4AA-E26CE5A53B01}"/>
          </ac:picMkLst>
        </pc:picChg>
      </pc:sldChg>
      <pc:sldChg chg="addSp delSp modSp add mod modTransition addAnim delAnim">
        <pc:chgData name="Dimitrios Ptochos" userId="5800e5acca91fe05" providerId="LiveId" clId="{174F07BA-D8BB-48E3-8D2D-4E4753194867}" dt="2024-06-19T23:49:00.843" v="3562"/>
        <pc:sldMkLst>
          <pc:docMk/>
          <pc:sldMk cId="3286564400" sldId="321"/>
        </pc:sldMkLst>
        <pc:spChg chg="mod">
          <ac:chgData name="Dimitrios Ptochos" userId="5800e5acca91fe05" providerId="LiveId" clId="{174F07BA-D8BB-48E3-8D2D-4E4753194867}" dt="2024-06-19T22:43:51.538" v="423" actId="20577"/>
          <ac:spMkLst>
            <pc:docMk/>
            <pc:sldMk cId="3286564400" sldId="321"/>
            <ac:spMk id="9" creationId="{D5E864A5-24AF-9553-DAC7-1577B018281D}"/>
          </ac:spMkLst>
        </pc:spChg>
        <pc:picChg chg="add mod">
          <ac:chgData name="Dimitrios Ptochos" userId="5800e5acca91fe05" providerId="LiveId" clId="{174F07BA-D8BB-48E3-8D2D-4E4753194867}" dt="2024-06-19T22:43:39.507" v="403" actId="14100"/>
          <ac:picMkLst>
            <pc:docMk/>
            <pc:sldMk cId="3286564400" sldId="321"/>
            <ac:picMk id="4" creationId="{56C474F3-050D-ABF1-DAAF-5430F1DD8B06}"/>
          </ac:picMkLst>
        </pc:picChg>
        <pc:picChg chg="del">
          <ac:chgData name="Dimitrios Ptochos" userId="5800e5acca91fe05" providerId="LiveId" clId="{174F07BA-D8BB-48E3-8D2D-4E4753194867}" dt="2024-06-19T23:23:04.734" v="2490" actId="478"/>
          <ac:picMkLst>
            <pc:docMk/>
            <pc:sldMk cId="3286564400" sldId="321"/>
            <ac:picMk id="6" creationId="{41938F29-10D4-CE2F-17EA-AD5C522EF7B9}"/>
          </ac:picMkLst>
        </pc:picChg>
        <pc:picChg chg="add del">
          <ac:chgData name="Dimitrios Ptochos" userId="5800e5acca91fe05" providerId="LiveId" clId="{174F07BA-D8BB-48E3-8D2D-4E4753194867}" dt="2024-06-19T22:43:40.941" v="404" actId="478"/>
          <ac:picMkLst>
            <pc:docMk/>
            <pc:sldMk cId="3286564400" sldId="321"/>
            <ac:picMk id="8" creationId="{500F7F06-79B3-9691-A7E7-56E37F077E3D}"/>
          </ac:picMkLst>
        </pc:picChg>
      </pc:sldChg>
      <pc:sldChg chg="delSp modSp add mod modTransition">
        <pc:chgData name="Dimitrios Ptochos" userId="5800e5acca91fe05" providerId="LiveId" clId="{174F07BA-D8BB-48E3-8D2D-4E4753194867}" dt="2024-06-19T23:49:00.843" v="3562"/>
        <pc:sldMkLst>
          <pc:docMk/>
          <pc:sldMk cId="322892272" sldId="322"/>
        </pc:sldMkLst>
        <pc:spChg chg="mod">
          <ac:chgData name="Dimitrios Ptochos" userId="5800e5acca91fe05" providerId="LiveId" clId="{174F07BA-D8BB-48E3-8D2D-4E4753194867}" dt="2024-06-19T22:51:15.952" v="478" actId="1076"/>
          <ac:spMkLst>
            <pc:docMk/>
            <pc:sldMk cId="322892272" sldId="322"/>
            <ac:spMk id="4" creationId="{93A513F1-53A7-FE82-FE7E-60913A9CCA17}"/>
          </ac:spMkLst>
        </pc:spChg>
        <pc:spChg chg="del">
          <ac:chgData name="Dimitrios Ptochos" userId="5800e5acca91fe05" providerId="LiveId" clId="{174F07BA-D8BB-48E3-8D2D-4E4753194867}" dt="2024-06-19T22:51:12.988" v="476" actId="478"/>
          <ac:spMkLst>
            <pc:docMk/>
            <pc:sldMk cId="322892272" sldId="322"/>
            <ac:spMk id="7" creationId="{2FE8D521-C0EC-9C9F-4AD8-892F47DC3313}"/>
          </ac:spMkLst>
        </pc:spChg>
        <pc:spChg chg="del">
          <ac:chgData name="Dimitrios Ptochos" userId="5800e5acca91fe05" providerId="LiveId" clId="{174F07BA-D8BB-48E3-8D2D-4E4753194867}" dt="2024-06-19T22:51:18.719" v="479" actId="478"/>
          <ac:spMkLst>
            <pc:docMk/>
            <pc:sldMk cId="322892272" sldId="322"/>
            <ac:spMk id="8" creationId="{D34E13B6-01D3-D1B9-1F52-9E8511ACDF49}"/>
          </ac:spMkLst>
        </pc:spChg>
        <pc:spChg chg="del">
          <ac:chgData name="Dimitrios Ptochos" userId="5800e5acca91fe05" providerId="LiveId" clId="{174F07BA-D8BB-48E3-8D2D-4E4753194867}" dt="2024-06-19T22:51:12.988" v="476" actId="478"/>
          <ac:spMkLst>
            <pc:docMk/>
            <pc:sldMk cId="322892272" sldId="322"/>
            <ac:spMk id="9" creationId="{4A7E987A-AAA9-8BCA-1C0C-0DB915DC4517}"/>
          </ac:spMkLst>
        </pc:spChg>
        <pc:spChg chg="del">
          <ac:chgData name="Dimitrios Ptochos" userId="5800e5acca91fe05" providerId="LiveId" clId="{174F07BA-D8BB-48E3-8D2D-4E4753194867}" dt="2024-06-19T22:51:12.988" v="476" actId="478"/>
          <ac:spMkLst>
            <pc:docMk/>
            <pc:sldMk cId="322892272" sldId="322"/>
            <ac:spMk id="10" creationId="{1619099C-50A0-14F9-551A-A011EFC76D22}"/>
          </ac:spMkLst>
        </pc:spChg>
        <pc:spChg chg="mod">
          <ac:chgData name="Dimitrios Ptochos" userId="5800e5acca91fe05" providerId="LiveId" clId="{174F07BA-D8BB-48E3-8D2D-4E4753194867}" dt="2024-06-19T23:34:16.617" v="2999" actId="1036"/>
          <ac:spMkLst>
            <pc:docMk/>
            <pc:sldMk cId="322892272" sldId="322"/>
            <ac:spMk id="23" creationId="{551A7431-4615-276F-B67D-981231A734DE}"/>
          </ac:spMkLst>
        </pc:spChg>
        <pc:spChg chg="del">
          <ac:chgData name="Dimitrios Ptochos" userId="5800e5acca91fe05" providerId="LiveId" clId="{174F07BA-D8BB-48E3-8D2D-4E4753194867}" dt="2024-06-19T22:50:59.571" v="475" actId="478"/>
          <ac:spMkLst>
            <pc:docMk/>
            <pc:sldMk cId="322892272" sldId="322"/>
            <ac:spMk id="24" creationId="{78A9FB38-4C06-864F-23CB-3CBDA5D1D33D}"/>
          </ac:spMkLst>
        </pc:spChg>
        <pc:spChg chg="del">
          <ac:chgData name="Dimitrios Ptochos" userId="5800e5acca91fe05" providerId="LiveId" clId="{174F07BA-D8BB-48E3-8D2D-4E4753194867}" dt="2024-06-19T22:50:59.571" v="475" actId="478"/>
          <ac:spMkLst>
            <pc:docMk/>
            <pc:sldMk cId="322892272" sldId="322"/>
            <ac:spMk id="27" creationId="{BA7AFD92-292E-19C2-03DD-E601AD62A50A}"/>
          </ac:spMkLst>
        </pc:spChg>
        <pc:spChg chg="del">
          <ac:chgData name="Dimitrios Ptochos" userId="5800e5acca91fe05" providerId="LiveId" clId="{174F07BA-D8BB-48E3-8D2D-4E4753194867}" dt="2024-06-19T22:51:12.988" v="476" actId="478"/>
          <ac:spMkLst>
            <pc:docMk/>
            <pc:sldMk cId="322892272" sldId="322"/>
            <ac:spMk id="31" creationId="{BA86A28E-5B87-A739-D9C9-055FEA68CB82}"/>
          </ac:spMkLst>
        </pc:spChg>
        <pc:spChg chg="del">
          <ac:chgData name="Dimitrios Ptochos" userId="5800e5acca91fe05" providerId="LiveId" clId="{174F07BA-D8BB-48E3-8D2D-4E4753194867}" dt="2024-06-19T22:50:59.571" v="475" actId="478"/>
          <ac:spMkLst>
            <pc:docMk/>
            <pc:sldMk cId="322892272" sldId="322"/>
            <ac:spMk id="33" creationId="{5B2EF453-5353-753B-9247-331ECA93341B}"/>
          </ac:spMkLst>
        </pc:spChg>
        <pc:spChg chg="mod">
          <ac:chgData name="Dimitrios Ptochos" userId="5800e5acca91fe05" providerId="LiveId" clId="{174F07BA-D8BB-48E3-8D2D-4E4753194867}" dt="2024-06-19T23:34:16.617" v="2999" actId="1036"/>
          <ac:spMkLst>
            <pc:docMk/>
            <pc:sldMk cId="322892272" sldId="322"/>
            <ac:spMk id="34" creationId="{D5A51710-8B58-4F24-6B36-A588A3FE6F14}"/>
          </ac:spMkLst>
        </pc:spChg>
        <pc:picChg chg="del">
          <ac:chgData name="Dimitrios Ptochos" userId="5800e5acca91fe05" providerId="LiveId" clId="{174F07BA-D8BB-48E3-8D2D-4E4753194867}" dt="2024-06-19T22:50:27.886" v="473" actId="478"/>
          <ac:picMkLst>
            <pc:docMk/>
            <pc:sldMk cId="322892272" sldId="322"/>
            <ac:picMk id="6" creationId="{41938F29-10D4-CE2F-17EA-AD5C522EF7B9}"/>
          </ac:picMkLst>
        </pc:picChg>
        <pc:cxnChg chg="del">
          <ac:chgData name="Dimitrios Ptochos" userId="5800e5acca91fe05" providerId="LiveId" clId="{174F07BA-D8BB-48E3-8D2D-4E4753194867}" dt="2024-06-19T22:50:59.571" v="475" actId="478"/>
          <ac:cxnSpMkLst>
            <pc:docMk/>
            <pc:sldMk cId="322892272" sldId="322"/>
            <ac:cxnSpMk id="25" creationId="{3D4FF78F-E7E1-A0DD-530E-52020F9727E1}"/>
          </ac:cxnSpMkLst>
        </pc:cxnChg>
      </pc:sldChg>
      <pc:sldChg chg="addSp delSp modSp add mod modTransition">
        <pc:chgData name="Dimitrios Ptochos" userId="5800e5acca91fe05" providerId="LiveId" clId="{174F07BA-D8BB-48E3-8D2D-4E4753194867}" dt="2024-06-19T23:49:00.843" v="3562"/>
        <pc:sldMkLst>
          <pc:docMk/>
          <pc:sldMk cId="4290548859" sldId="323"/>
        </pc:sldMkLst>
        <pc:spChg chg="mod">
          <ac:chgData name="Dimitrios Ptochos" userId="5800e5acca91fe05" providerId="LiveId" clId="{174F07BA-D8BB-48E3-8D2D-4E4753194867}" dt="2024-06-19T22:52:55.242" v="533" actId="1076"/>
          <ac:spMkLst>
            <pc:docMk/>
            <pc:sldMk cId="4290548859" sldId="323"/>
            <ac:spMk id="4" creationId="{93A513F1-53A7-FE82-FE7E-60913A9CCA17}"/>
          </ac:spMkLst>
        </pc:spChg>
        <pc:spChg chg="add mod">
          <ac:chgData name="Dimitrios Ptochos" userId="5800e5acca91fe05" providerId="LiveId" clId="{174F07BA-D8BB-48E3-8D2D-4E4753194867}" dt="2024-06-19T23:02:59.176" v="1492" actId="20577"/>
          <ac:spMkLst>
            <pc:docMk/>
            <pc:sldMk cId="4290548859" sldId="323"/>
            <ac:spMk id="8" creationId="{8379DD15-FEF0-45D4-52F9-44F8D14B3E68}"/>
          </ac:spMkLst>
        </pc:spChg>
        <pc:spChg chg="add mod">
          <ac:chgData name="Dimitrios Ptochos" userId="5800e5acca91fe05" providerId="LiveId" clId="{174F07BA-D8BB-48E3-8D2D-4E4753194867}" dt="2024-06-19T23:01:18.244" v="1336" actId="1076"/>
          <ac:spMkLst>
            <pc:docMk/>
            <pc:sldMk cId="4290548859" sldId="323"/>
            <ac:spMk id="9" creationId="{2C7BA203-7E60-F230-ED3F-67280EFCFAA5}"/>
          </ac:spMkLst>
        </pc:spChg>
        <pc:spChg chg="add mod">
          <ac:chgData name="Dimitrios Ptochos" userId="5800e5acca91fe05" providerId="LiveId" clId="{174F07BA-D8BB-48E3-8D2D-4E4753194867}" dt="2024-06-19T23:04:00.632" v="1626" actId="20577"/>
          <ac:spMkLst>
            <pc:docMk/>
            <pc:sldMk cId="4290548859" sldId="323"/>
            <ac:spMk id="10" creationId="{DFD39FD8-3ED1-9A4C-E4AF-41F82170C2BA}"/>
          </ac:spMkLst>
        </pc:spChg>
        <pc:spChg chg="mod">
          <ac:chgData name="Dimitrios Ptochos" userId="5800e5acca91fe05" providerId="LiveId" clId="{174F07BA-D8BB-48E3-8D2D-4E4753194867}" dt="2024-06-19T23:00:50.605" v="1332" actId="20577"/>
          <ac:spMkLst>
            <pc:docMk/>
            <pc:sldMk cId="4290548859" sldId="323"/>
            <ac:spMk id="12" creationId="{CACB1917-209F-F05E-DE4C-99AFD8CECBF5}"/>
          </ac:spMkLst>
        </pc:spChg>
        <pc:spChg chg="mod">
          <ac:chgData name="Dimitrios Ptochos" userId="5800e5acca91fe05" providerId="LiveId" clId="{174F07BA-D8BB-48E3-8D2D-4E4753194867}" dt="2024-06-19T23:00:33.435" v="1304" actId="1035"/>
          <ac:spMkLst>
            <pc:docMk/>
            <pc:sldMk cId="4290548859" sldId="323"/>
            <ac:spMk id="14" creationId="{39A043E7-6729-79F3-1635-4642F2421A07}"/>
          </ac:spMkLst>
        </pc:spChg>
        <pc:spChg chg="del">
          <ac:chgData name="Dimitrios Ptochos" userId="5800e5acca91fe05" providerId="LiveId" clId="{174F07BA-D8BB-48E3-8D2D-4E4753194867}" dt="2024-06-19T23:01:01.650" v="1334" actId="478"/>
          <ac:spMkLst>
            <pc:docMk/>
            <pc:sldMk cId="4290548859" sldId="323"/>
            <ac:spMk id="16" creationId="{0BDC9348-6924-0819-C6EF-BA792E8573C8}"/>
          </ac:spMkLst>
        </pc:spChg>
        <pc:spChg chg="del">
          <ac:chgData name="Dimitrios Ptochos" userId="5800e5acca91fe05" providerId="LiveId" clId="{174F07BA-D8BB-48E3-8D2D-4E4753194867}" dt="2024-06-19T23:00:59.365" v="1333" actId="478"/>
          <ac:spMkLst>
            <pc:docMk/>
            <pc:sldMk cId="4290548859" sldId="323"/>
            <ac:spMk id="17" creationId="{642B087D-FFCB-CB89-DBE1-E8B3376CDDCE}"/>
          </ac:spMkLst>
        </pc:spChg>
        <pc:spChg chg="mod">
          <ac:chgData name="Dimitrios Ptochos" userId="5800e5acca91fe05" providerId="LiveId" clId="{174F07BA-D8BB-48E3-8D2D-4E4753194867}" dt="2024-06-19T22:59:34.067" v="1172" actId="20577"/>
          <ac:spMkLst>
            <pc:docMk/>
            <pc:sldMk cId="4290548859" sldId="323"/>
            <ac:spMk id="23" creationId="{551A7431-4615-276F-B67D-981231A734DE}"/>
          </ac:spMkLst>
        </pc:spChg>
        <pc:spChg chg="mod">
          <ac:chgData name="Dimitrios Ptochos" userId="5800e5acca91fe05" providerId="LiveId" clId="{174F07BA-D8BB-48E3-8D2D-4E4753194867}" dt="2024-06-19T23:00:22.031" v="1285" actId="20577"/>
          <ac:spMkLst>
            <pc:docMk/>
            <pc:sldMk cId="4290548859" sldId="323"/>
            <ac:spMk id="27" creationId="{BA7AFD92-292E-19C2-03DD-E601AD62A50A}"/>
          </ac:spMkLst>
        </pc:spChg>
        <pc:spChg chg="del">
          <ac:chgData name="Dimitrios Ptochos" userId="5800e5acca91fe05" providerId="LiveId" clId="{174F07BA-D8BB-48E3-8D2D-4E4753194867}" dt="2024-06-19T22:59:38.489" v="1173" actId="478"/>
          <ac:spMkLst>
            <pc:docMk/>
            <pc:sldMk cId="4290548859" sldId="323"/>
            <ac:spMk id="31" creationId="{BA86A28E-5B87-A739-D9C9-055FEA68CB82}"/>
          </ac:spMkLst>
        </pc:spChg>
        <pc:spChg chg="mod">
          <ac:chgData name="Dimitrios Ptochos" userId="5800e5acca91fe05" providerId="LiveId" clId="{174F07BA-D8BB-48E3-8D2D-4E4753194867}" dt="2024-06-19T22:59:52.907" v="1195" actId="1036"/>
          <ac:spMkLst>
            <pc:docMk/>
            <pc:sldMk cId="4290548859" sldId="323"/>
            <ac:spMk id="33" creationId="{5B2EF453-5353-753B-9247-331ECA93341B}"/>
          </ac:spMkLst>
        </pc:spChg>
        <pc:cxnChg chg="add mod">
          <ac:chgData name="Dimitrios Ptochos" userId="5800e5acca91fe05" providerId="LiveId" clId="{174F07BA-D8BB-48E3-8D2D-4E4753194867}" dt="2024-06-19T23:01:18.244" v="1336" actId="1076"/>
          <ac:cxnSpMkLst>
            <pc:docMk/>
            <pc:sldMk cId="4290548859" sldId="323"/>
            <ac:cxnSpMk id="7" creationId="{41F6D799-691F-893C-B6EC-11CDA918323E}"/>
          </ac:cxnSpMkLst>
        </pc:cxnChg>
        <pc:cxnChg chg="mod">
          <ac:chgData name="Dimitrios Ptochos" userId="5800e5acca91fe05" providerId="LiveId" clId="{174F07BA-D8BB-48E3-8D2D-4E4753194867}" dt="2024-06-19T23:00:33.435" v="1304" actId="1035"/>
          <ac:cxnSpMkLst>
            <pc:docMk/>
            <pc:sldMk cId="4290548859" sldId="323"/>
            <ac:cxnSpMk id="11" creationId="{1A690EAA-7035-917E-1B26-0B92F6F8E4AA}"/>
          </ac:cxnSpMkLst>
        </pc:cxnChg>
        <pc:cxnChg chg="del">
          <ac:chgData name="Dimitrios Ptochos" userId="5800e5acca91fe05" providerId="LiveId" clId="{174F07BA-D8BB-48E3-8D2D-4E4753194867}" dt="2024-06-19T23:01:01.650" v="1334" actId="478"/>
          <ac:cxnSpMkLst>
            <pc:docMk/>
            <pc:sldMk cId="4290548859" sldId="323"/>
            <ac:cxnSpMk id="15" creationId="{B02F274F-4359-6AEB-7D5B-A7F218AD3955}"/>
          </ac:cxnSpMkLst>
        </pc:cxnChg>
        <pc:cxnChg chg="mod">
          <ac:chgData name="Dimitrios Ptochos" userId="5800e5acca91fe05" providerId="LiveId" clId="{174F07BA-D8BB-48E3-8D2D-4E4753194867}" dt="2024-06-19T22:59:46.231" v="1182" actId="1036"/>
          <ac:cxnSpMkLst>
            <pc:docMk/>
            <pc:sldMk cId="4290548859" sldId="323"/>
            <ac:cxnSpMk id="25" creationId="{3D4FF78F-E7E1-A0DD-530E-52020F9727E1}"/>
          </ac:cxnSpMkLst>
        </pc:cxnChg>
      </pc:sldChg>
      <pc:sldChg chg="addSp delSp modSp add mod modTransition">
        <pc:chgData name="Dimitrios Ptochos" userId="5800e5acca91fe05" providerId="LiveId" clId="{174F07BA-D8BB-48E3-8D2D-4E4753194867}" dt="2024-06-19T23:49:00.843" v="3562"/>
        <pc:sldMkLst>
          <pc:docMk/>
          <pc:sldMk cId="857894863" sldId="324"/>
        </pc:sldMkLst>
        <pc:spChg chg="mod">
          <ac:chgData name="Dimitrios Ptochos" userId="5800e5acca91fe05" providerId="LiveId" clId="{174F07BA-D8BB-48E3-8D2D-4E4753194867}" dt="2024-06-19T22:53:21.466" v="556" actId="20577"/>
          <ac:spMkLst>
            <pc:docMk/>
            <pc:sldMk cId="857894863" sldId="324"/>
            <ac:spMk id="4" creationId="{93A513F1-53A7-FE82-FE7E-60913A9CCA17}"/>
          </ac:spMkLst>
        </pc:spChg>
        <pc:spChg chg="add mod">
          <ac:chgData name="Dimitrios Ptochos" userId="5800e5acca91fe05" providerId="LiveId" clId="{174F07BA-D8BB-48E3-8D2D-4E4753194867}" dt="2024-06-19T22:57:24.534" v="998" actId="20577"/>
          <ac:spMkLst>
            <pc:docMk/>
            <pc:sldMk cId="857894863" sldId="324"/>
            <ac:spMk id="7" creationId="{35C6AFDF-DECC-024D-19FE-FD87020FB1C4}"/>
          </ac:spMkLst>
        </pc:spChg>
        <pc:spChg chg="del">
          <ac:chgData name="Dimitrios Ptochos" userId="5800e5acca91fe05" providerId="LiveId" clId="{174F07BA-D8BB-48E3-8D2D-4E4753194867}" dt="2024-06-19T22:53:51.534" v="557" actId="478"/>
          <ac:spMkLst>
            <pc:docMk/>
            <pc:sldMk cId="857894863" sldId="324"/>
            <ac:spMk id="12" creationId="{CACB1917-209F-F05E-DE4C-99AFD8CECBF5}"/>
          </ac:spMkLst>
        </pc:spChg>
        <pc:spChg chg="del">
          <ac:chgData name="Dimitrios Ptochos" userId="5800e5acca91fe05" providerId="LiveId" clId="{174F07BA-D8BB-48E3-8D2D-4E4753194867}" dt="2024-06-19T22:53:51.534" v="557" actId="478"/>
          <ac:spMkLst>
            <pc:docMk/>
            <pc:sldMk cId="857894863" sldId="324"/>
            <ac:spMk id="14" creationId="{39A043E7-6729-79F3-1635-4642F2421A07}"/>
          </ac:spMkLst>
        </pc:spChg>
        <pc:spChg chg="del">
          <ac:chgData name="Dimitrios Ptochos" userId="5800e5acca91fe05" providerId="LiveId" clId="{174F07BA-D8BB-48E3-8D2D-4E4753194867}" dt="2024-06-19T22:53:51.534" v="557" actId="478"/>
          <ac:spMkLst>
            <pc:docMk/>
            <pc:sldMk cId="857894863" sldId="324"/>
            <ac:spMk id="16" creationId="{0BDC9348-6924-0819-C6EF-BA792E8573C8}"/>
          </ac:spMkLst>
        </pc:spChg>
        <pc:spChg chg="del">
          <ac:chgData name="Dimitrios Ptochos" userId="5800e5acca91fe05" providerId="LiveId" clId="{174F07BA-D8BB-48E3-8D2D-4E4753194867}" dt="2024-06-19T22:53:51.534" v="557" actId="478"/>
          <ac:spMkLst>
            <pc:docMk/>
            <pc:sldMk cId="857894863" sldId="324"/>
            <ac:spMk id="17" creationId="{642B087D-FFCB-CB89-DBE1-E8B3376CDDCE}"/>
          </ac:spMkLst>
        </pc:spChg>
        <pc:spChg chg="mod">
          <ac:chgData name="Dimitrios Ptochos" userId="5800e5acca91fe05" providerId="LiveId" clId="{174F07BA-D8BB-48E3-8D2D-4E4753194867}" dt="2024-06-19T22:54:39.377" v="634" actId="20577"/>
          <ac:spMkLst>
            <pc:docMk/>
            <pc:sldMk cId="857894863" sldId="324"/>
            <ac:spMk id="23" creationId="{551A7431-4615-276F-B67D-981231A734DE}"/>
          </ac:spMkLst>
        </pc:spChg>
        <pc:spChg chg="mod">
          <ac:chgData name="Dimitrios Ptochos" userId="5800e5acca91fe05" providerId="LiveId" clId="{174F07BA-D8BB-48E3-8D2D-4E4753194867}" dt="2024-06-19T22:57:45.025" v="1048" actId="20577"/>
          <ac:spMkLst>
            <pc:docMk/>
            <pc:sldMk cId="857894863" sldId="324"/>
            <ac:spMk id="27" creationId="{BA7AFD92-292E-19C2-03DD-E601AD62A50A}"/>
          </ac:spMkLst>
        </pc:spChg>
        <pc:spChg chg="mod">
          <ac:chgData name="Dimitrios Ptochos" userId="5800e5acca91fe05" providerId="LiveId" clId="{174F07BA-D8BB-48E3-8D2D-4E4753194867}" dt="2024-06-19T22:58:59.836" v="1118" actId="20577"/>
          <ac:spMkLst>
            <pc:docMk/>
            <pc:sldMk cId="857894863" sldId="324"/>
            <ac:spMk id="31" creationId="{BA86A28E-5B87-A739-D9C9-055FEA68CB82}"/>
          </ac:spMkLst>
        </pc:spChg>
        <pc:spChg chg="mod">
          <ac:chgData name="Dimitrios Ptochos" userId="5800e5acca91fe05" providerId="LiveId" clId="{174F07BA-D8BB-48E3-8D2D-4E4753194867}" dt="2024-06-19T22:56:08.016" v="863" actId="1036"/>
          <ac:spMkLst>
            <pc:docMk/>
            <pc:sldMk cId="857894863" sldId="324"/>
            <ac:spMk id="33" creationId="{5B2EF453-5353-753B-9247-331ECA93341B}"/>
          </ac:spMkLst>
        </pc:spChg>
        <pc:cxnChg chg="del">
          <ac:chgData name="Dimitrios Ptochos" userId="5800e5acca91fe05" providerId="LiveId" clId="{174F07BA-D8BB-48E3-8D2D-4E4753194867}" dt="2024-06-19T22:53:51.534" v="557" actId="478"/>
          <ac:cxnSpMkLst>
            <pc:docMk/>
            <pc:sldMk cId="857894863" sldId="324"/>
            <ac:cxnSpMk id="11" creationId="{1A690EAA-7035-917E-1B26-0B92F6F8E4AA}"/>
          </ac:cxnSpMkLst>
        </pc:cxnChg>
        <pc:cxnChg chg="del">
          <ac:chgData name="Dimitrios Ptochos" userId="5800e5acca91fe05" providerId="LiveId" clId="{174F07BA-D8BB-48E3-8D2D-4E4753194867}" dt="2024-06-19T22:53:51.534" v="557" actId="478"/>
          <ac:cxnSpMkLst>
            <pc:docMk/>
            <pc:sldMk cId="857894863" sldId="324"/>
            <ac:cxnSpMk id="15" creationId="{B02F274F-4359-6AEB-7D5B-A7F218AD3955}"/>
          </ac:cxnSpMkLst>
        </pc:cxnChg>
        <pc:cxnChg chg="mod">
          <ac:chgData name="Dimitrios Ptochos" userId="5800e5acca91fe05" providerId="LiveId" clId="{174F07BA-D8BB-48E3-8D2D-4E4753194867}" dt="2024-06-19T22:56:08.016" v="863" actId="1036"/>
          <ac:cxnSpMkLst>
            <pc:docMk/>
            <pc:sldMk cId="857894863" sldId="324"/>
            <ac:cxnSpMk id="25" creationId="{3D4FF78F-E7E1-A0DD-530E-52020F9727E1}"/>
          </ac:cxnSpMkLst>
        </pc:cxnChg>
      </pc:sldChg>
      <pc:sldChg chg="addSp delSp modSp add mod ord modTransition">
        <pc:chgData name="Dimitrios Ptochos" userId="5800e5acca91fe05" providerId="LiveId" clId="{174F07BA-D8BB-48E3-8D2D-4E4753194867}" dt="2024-06-19T23:49:00.843" v="3562"/>
        <pc:sldMkLst>
          <pc:docMk/>
          <pc:sldMk cId="2358104799" sldId="325"/>
        </pc:sldMkLst>
        <pc:spChg chg="mod">
          <ac:chgData name="Dimitrios Ptochos" userId="5800e5acca91fe05" providerId="LiveId" clId="{174F07BA-D8BB-48E3-8D2D-4E4753194867}" dt="2024-06-19T23:04:51.633" v="1630"/>
          <ac:spMkLst>
            <pc:docMk/>
            <pc:sldMk cId="2358104799" sldId="325"/>
            <ac:spMk id="4" creationId="{93A513F1-53A7-FE82-FE7E-60913A9CCA17}"/>
          </ac:spMkLst>
        </pc:spChg>
        <pc:spChg chg="add mod">
          <ac:chgData name="Dimitrios Ptochos" userId="5800e5acca91fe05" providerId="LiveId" clId="{174F07BA-D8BB-48E3-8D2D-4E4753194867}" dt="2024-06-19T23:27:49.663" v="2738" actId="20577"/>
          <ac:spMkLst>
            <pc:docMk/>
            <pc:sldMk cId="2358104799" sldId="325"/>
            <ac:spMk id="6" creationId="{ACC9040A-B6BD-0C65-B366-BB3B9FAC5D9E}"/>
          </ac:spMkLst>
        </pc:spChg>
        <pc:spChg chg="add mod">
          <ac:chgData name="Dimitrios Ptochos" userId="5800e5acca91fe05" providerId="LiveId" clId="{174F07BA-D8BB-48E3-8D2D-4E4753194867}" dt="2024-06-19T23:29:41.727" v="2856" actId="1035"/>
          <ac:spMkLst>
            <pc:docMk/>
            <pc:sldMk cId="2358104799" sldId="325"/>
            <ac:spMk id="8" creationId="{BB7DF557-8029-4AD3-52F4-F8B9782A4F79}"/>
          </ac:spMkLst>
        </pc:spChg>
        <pc:spChg chg="add mod">
          <ac:chgData name="Dimitrios Ptochos" userId="5800e5acca91fe05" providerId="LiveId" clId="{174F07BA-D8BB-48E3-8D2D-4E4753194867}" dt="2024-06-19T23:30:47.898" v="2912" actId="1035"/>
          <ac:spMkLst>
            <pc:docMk/>
            <pc:sldMk cId="2358104799" sldId="325"/>
            <ac:spMk id="9" creationId="{1BA69AAB-51F9-4227-D4EF-69F943043C8C}"/>
          </ac:spMkLst>
        </pc:spChg>
        <pc:spChg chg="add mod">
          <ac:chgData name="Dimitrios Ptochos" userId="5800e5acca91fe05" providerId="LiveId" clId="{174F07BA-D8BB-48E3-8D2D-4E4753194867}" dt="2024-06-19T23:29:41.727" v="2856" actId="1035"/>
          <ac:spMkLst>
            <pc:docMk/>
            <pc:sldMk cId="2358104799" sldId="325"/>
            <ac:spMk id="10" creationId="{BA4DD2A5-4A9F-5E8B-447A-B446FA78B4DF}"/>
          </ac:spMkLst>
        </pc:spChg>
        <pc:spChg chg="add mod">
          <ac:chgData name="Dimitrios Ptochos" userId="5800e5acca91fe05" providerId="LiveId" clId="{174F07BA-D8BB-48E3-8D2D-4E4753194867}" dt="2024-06-19T23:27:28.396" v="2716" actId="1035"/>
          <ac:spMkLst>
            <pc:docMk/>
            <pc:sldMk cId="2358104799" sldId="325"/>
            <ac:spMk id="11" creationId="{9DA64262-38E4-5FC5-764F-C326636F49B5}"/>
          </ac:spMkLst>
        </pc:spChg>
        <pc:spChg chg="add mod">
          <ac:chgData name="Dimitrios Ptochos" userId="5800e5acca91fe05" providerId="LiveId" clId="{174F07BA-D8BB-48E3-8D2D-4E4753194867}" dt="2024-06-19T23:29:25.318" v="2828" actId="403"/>
          <ac:spMkLst>
            <pc:docMk/>
            <pc:sldMk cId="2358104799" sldId="325"/>
            <ac:spMk id="12" creationId="{58226C80-27F7-45C4-E3E8-B61897FC6EAF}"/>
          </ac:spMkLst>
        </pc:spChg>
        <pc:spChg chg="add mod">
          <ac:chgData name="Dimitrios Ptochos" userId="5800e5acca91fe05" providerId="LiveId" clId="{174F07BA-D8BB-48E3-8D2D-4E4753194867}" dt="2024-06-19T23:31:05.639" v="2949" actId="1035"/>
          <ac:spMkLst>
            <pc:docMk/>
            <pc:sldMk cId="2358104799" sldId="325"/>
            <ac:spMk id="14" creationId="{A93206F5-95CE-1974-B209-E8CB10C2CE2E}"/>
          </ac:spMkLst>
        </pc:spChg>
        <pc:spChg chg="add mod">
          <ac:chgData name="Dimitrios Ptochos" userId="5800e5acca91fe05" providerId="LiveId" clId="{174F07BA-D8BB-48E3-8D2D-4E4753194867}" dt="2024-06-19T23:31:05.639" v="2949" actId="1035"/>
          <ac:spMkLst>
            <pc:docMk/>
            <pc:sldMk cId="2358104799" sldId="325"/>
            <ac:spMk id="15" creationId="{E3593E62-4885-6E10-016F-4232A0919165}"/>
          </ac:spMkLst>
        </pc:spChg>
        <pc:spChg chg="add mod">
          <ac:chgData name="Dimitrios Ptochos" userId="5800e5acca91fe05" providerId="LiveId" clId="{174F07BA-D8BB-48E3-8D2D-4E4753194867}" dt="2024-06-19T23:31:05.639" v="2949" actId="1035"/>
          <ac:spMkLst>
            <pc:docMk/>
            <pc:sldMk cId="2358104799" sldId="325"/>
            <ac:spMk id="16" creationId="{9D3A2F2E-3C0A-935B-0061-E92665329303}"/>
          </ac:spMkLst>
        </pc:spChg>
        <pc:spChg chg="del">
          <ac:chgData name="Dimitrios Ptochos" userId="5800e5acca91fe05" providerId="LiveId" clId="{174F07BA-D8BB-48E3-8D2D-4E4753194867}" dt="2024-06-19T23:27:16.545" v="2689" actId="478"/>
          <ac:spMkLst>
            <pc:docMk/>
            <pc:sldMk cId="2358104799" sldId="325"/>
            <ac:spMk id="23" creationId="{551A7431-4615-276F-B67D-981231A734DE}"/>
          </ac:spMkLst>
        </pc:spChg>
        <pc:spChg chg="del">
          <ac:chgData name="Dimitrios Ptochos" userId="5800e5acca91fe05" providerId="LiveId" clId="{174F07BA-D8BB-48E3-8D2D-4E4753194867}" dt="2024-06-19T23:27:22.805" v="2690" actId="478"/>
          <ac:spMkLst>
            <pc:docMk/>
            <pc:sldMk cId="2358104799" sldId="325"/>
            <ac:spMk id="34" creationId="{D5A51710-8B58-4F24-6B36-A588A3FE6F14}"/>
          </ac:spMkLst>
        </pc:spChg>
        <pc:cxnChg chg="add mod">
          <ac:chgData name="Dimitrios Ptochos" userId="5800e5acca91fe05" providerId="LiveId" clId="{174F07BA-D8BB-48E3-8D2D-4E4753194867}" dt="2024-06-19T23:29:41.727" v="2856" actId="1035"/>
          <ac:cxnSpMkLst>
            <pc:docMk/>
            <pc:sldMk cId="2358104799" sldId="325"/>
            <ac:cxnSpMk id="7" creationId="{652AD21C-1F81-1870-71ED-CA0BC0F3CAD1}"/>
          </ac:cxnSpMkLst>
        </pc:cxnChg>
        <pc:cxnChg chg="add mod">
          <ac:chgData name="Dimitrios Ptochos" userId="5800e5acca91fe05" providerId="LiveId" clId="{174F07BA-D8BB-48E3-8D2D-4E4753194867}" dt="2024-06-19T23:31:05.639" v="2949" actId="1035"/>
          <ac:cxnSpMkLst>
            <pc:docMk/>
            <pc:sldMk cId="2358104799" sldId="325"/>
            <ac:cxnSpMk id="13" creationId="{D904A6D7-9F87-2163-3A0C-EC8BA44C9E26}"/>
          </ac:cxnSpMkLst>
        </pc:cxnChg>
      </pc:sldChg>
      <pc:sldChg chg="addSp delSp modSp add mod modTransition">
        <pc:chgData name="Dimitrios Ptochos" userId="5800e5acca91fe05" providerId="LiveId" clId="{174F07BA-D8BB-48E3-8D2D-4E4753194867}" dt="2024-06-19T23:58:02.438" v="3891" actId="1035"/>
        <pc:sldMkLst>
          <pc:docMk/>
          <pc:sldMk cId="4192552773" sldId="326"/>
        </pc:sldMkLst>
        <pc:spChg chg="mod">
          <ac:chgData name="Dimitrios Ptochos" userId="5800e5acca91fe05" providerId="LiveId" clId="{174F07BA-D8BB-48E3-8D2D-4E4753194867}" dt="2024-06-19T23:07:49.029" v="1635" actId="14100"/>
          <ac:spMkLst>
            <pc:docMk/>
            <pc:sldMk cId="4192552773" sldId="326"/>
            <ac:spMk id="4" creationId="{93A513F1-53A7-FE82-FE7E-60913A9CCA17}"/>
          </ac:spMkLst>
        </pc:spChg>
        <pc:spChg chg="del">
          <ac:chgData name="Dimitrios Ptochos" userId="5800e5acca91fe05" providerId="LiveId" clId="{174F07BA-D8BB-48E3-8D2D-4E4753194867}" dt="2024-06-19T23:08:22.271" v="1689" actId="478"/>
          <ac:spMkLst>
            <pc:docMk/>
            <pc:sldMk cId="4192552773" sldId="326"/>
            <ac:spMk id="7" creationId="{35C6AFDF-DECC-024D-19FE-FD87020FB1C4}"/>
          </ac:spMkLst>
        </pc:spChg>
        <pc:spChg chg="add mod">
          <ac:chgData name="Dimitrios Ptochos" userId="5800e5acca91fe05" providerId="LiveId" clId="{174F07BA-D8BB-48E3-8D2D-4E4753194867}" dt="2024-06-19T23:55:31.421" v="3662" actId="1036"/>
          <ac:spMkLst>
            <pc:docMk/>
            <pc:sldMk cId="4192552773" sldId="326"/>
            <ac:spMk id="9" creationId="{3B9351E2-7F92-19FA-3747-3CBCD9F2EDCC}"/>
          </ac:spMkLst>
        </pc:spChg>
        <pc:spChg chg="add mod">
          <ac:chgData name="Dimitrios Ptochos" userId="5800e5acca91fe05" providerId="LiveId" clId="{174F07BA-D8BB-48E3-8D2D-4E4753194867}" dt="2024-06-19T23:55:31.421" v="3662" actId="1036"/>
          <ac:spMkLst>
            <pc:docMk/>
            <pc:sldMk cId="4192552773" sldId="326"/>
            <ac:spMk id="10" creationId="{1D7C8F58-C245-BD72-DDFF-DE5524804301}"/>
          </ac:spMkLst>
        </pc:spChg>
        <pc:spChg chg="add mod">
          <ac:chgData name="Dimitrios Ptochos" userId="5800e5acca91fe05" providerId="LiveId" clId="{174F07BA-D8BB-48E3-8D2D-4E4753194867}" dt="2024-06-19T23:55:31.421" v="3662" actId="1036"/>
          <ac:spMkLst>
            <pc:docMk/>
            <pc:sldMk cId="4192552773" sldId="326"/>
            <ac:spMk id="11" creationId="{A796501F-3CD6-138F-9AF5-659CD34061E4}"/>
          </ac:spMkLst>
        </pc:spChg>
        <pc:spChg chg="add mod">
          <ac:chgData name="Dimitrios Ptochos" userId="5800e5acca91fe05" providerId="LiveId" clId="{174F07BA-D8BB-48E3-8D2D-4E4753194867}" dt="2024-06-19T23:55:31.421" v="3662" actId="1036"/>
          <ac:spMkLst>
            <pc:docMk/>
            <pc:sldMk cId="4192552773" sldId="326"/>
            <ac:spMk id="12" creationId="{8FB337D7-CE6C-A2F8-DC70-D6442014EF73}"/>
          </ac:spMkLst>
        </pc:spChg>
        <pc:spChg chg="add mod">
          <ac:chgData name="Dimitrios Ptochos" userId="5800e5acca91fe05" providerId="LiveId" clId="{174F07BA-D8BB-48E3-8D2D-4E4753194867}" dt="2024-06-19T23:55:31.421" v="3662" actId="1036"/>
          <ac:spMkLst>
            <pc:docMk/>
            <pc:sldMk cId="4192552773" sldId="326"/>
            <ac:spMk id="13" creationId="{0BE9877F-9B80-67B7-83DD-902DF43CBDEC}"/>
          </ac:spMkLst>
        </pc:spChg>
        <pc:spChg chg="add del mod">
          <ac:chgData name="Dimitrios Ptochos" userId="5800e5acca91fe05" providerId="LiveId" clId="{174F07BA-D8BB-48E3-8D2D-4E4753194867}" dt="2024-06-19T23:26:02.025" v="2631" actId="478"/>
          <ac:spMkLst>
            <pc:docMk/>
            <pc:sldMk cId="4192552773" sldId="326"/>
            <ac:spMk id="14" creationId="{7C8F33E6-D0F8-46E2-B636-2C3A0C1691BF}"/>
          </ac:spMkLst>
        </pc:spChg>
        <pc:spChg chg="add mod">
          <ac:chgData name="Dimitrios Ptochos" userId="5800e5acca91fe05" providerId="LiveId" clId="{174F07BA-D8BB-48E3-8D2D-4E4753194867}" dt="2024-06-19T23:57:44.932" v="3877" actId="20577"/>
          <ac:spMkLst>
            <pc:docMk/>
            <pc:sldMk cId="4192552773" sldId="326"/>
            <ac:spMk id="16" creationId="{4B576E4F-61F4-486E-B1A0-776968BFA573}"/>
          </ac:spMkLst>
        </pc:spChg>
        <pc:spChg chg="add mod">
          <ac:chgData name="Dimitrios Ptochos" userId="5800e5acca91fe05" providerId="LiveId" clId="{174F07BA-D8BB-48E3-8D2D-4E4753194867}" dt="2024-06-19T23:58:02.438" v="3891" actId="1035"/>
          <ac:spMkLst>
            <pc:docMk/>
            <pc:sldMk cId="4192552773" sldId="326"/>
            <ac:spMk id="18" creationId="{AE499501-0558-392E-C89C-E52F9AF55A00}"/>
          </ac:spMkLst>
        </pc:spChg>
        <pc:spChg chg="add mod">
          <ac:chgData name="Dimitrios Ptochos" userId="5800e5acca91fe05" providerId="LiveId" clId="{174F07BA-D8BB-48E3-8D2D-4E4753194867}" dt="2024-06-19T23:58:02.438" v="3891" actId="1035"/>
          <ac:spMkLst>
            <pc:docMk/>
            <pc:sldMk cId="4192552773" sldId="326"/>
            <ac:spMk id="19" creationId="{6E08DEAF-0D1D-23E1-62FF-8D3B702CC914}"/>
          </ac:spMkLst>
        </pc:spChg>
        <pc:spChg chg="add mod">
          <ac:chgData name="Dimitrios Ptochos" userId="5800e5acca91fe05" providerId="LiveId" clId="{174F07BA-D8BB-48E3-8D2D-4E4753194867}" dt="2024-06-19T23:58:02.438" v="3891" actId="1035"/>
          <ac:spMkLst>
            <pc:docMk/>
            <pc:sldMk cId="4192552773" sldId="326"/>
            <ac:spMk id="20" creationId="{462467A7-E21A-B265-D8F5-F9F57E28C914}"/>
          </ac:spMkLst>
        </pc:spChg>
        <pc:spChg chg="mod">
          <ac:chgData name="Dimitrios Ptochos" userId="5800e5acca91fe05" providerId="LiveId" clId="{174F07BA-D8BB-48E3-8D2D-4E4753194867}" dt="2024-06-19T23:56:04.959" v="3685" actId="1035"/>
          <ac:spMkLst>
            <pc:docMk/>
            <pc:sldMk cId="4192552773" sldId="326"/>
            <ac:spMk id="23" creationId="{551A7431-4615-276F-B67D-981231A734DE}"/>
          </ac:spMkLst>
        </pc:spChg>
        <pc:spChg chg="mod">
          <ac:chgData name="Dimitrios Ptochos" userId="5800e5acca91fe05" providerId="LiveId" clId="{174F07BA-D8BB-48E3-8D2D-4E4753194867}" dt="2024-06-19T23:56:58.225" v="3786" actId="313"/>
          <ac:spMkLst>
            <pc:docMk/>
            <pc:sldMk cId="4192552773" sldId="326"/>
            <ac:spMk id="27" creationId="{BA7AFD92-292E-19C2-03DD-E601AD62A50A}"/>
          </ac:spMkLst>
        </pc:spChg>
        <pc:spChg chg="del mod">
          <ac:chgData name="Dimitrios Ptochos" userId="5800e5acca91fe05" providerId="LiveId" clId="{174F07BA-D8BB-48E3-8D2D-4E4753194867}" dt="2024-06-19T23:23:58.166" v="2546" actId="478"/>
          <ac:spMkLst>
            <pc:docMk/>
            <pc:sldMk cId="4192552773" sldId="326"/>
            <ac:spMk id="31" creationId="{BA86A28E-5B87-A739-D9C9-055FEA68CB82}"/>
          </ac:spMkLst>
        </pc:spChg>
        <pc:spChg chg="mod">
          <ac:chgData name="Dimitrios Ptochos" userId="5800e5acca91fe05" providerId="LiveId" clId="{174F07BA-D8BB-48E3-8D2D-4E4753194867}" dt="2024-06-19T23:56:04.959" v="3685" actId="1035"/>
          <ac:spMkLst>
            <pc:docMk/>
            <pc:sldMk cId="4192552773" sldId="326"/>
            <ac:spMk id="33" creationId="{5B2EF453-5353-753B-9247-331ECA93341B}"/>
          </ac:spMkLst>
        </pc:spChg>
        <pc:spChg chg="mod">
          <ac:chgData name="Dimitrios Ptochos" userId="5800e5acca91fe05" providerId="LiveId" clId="{174F07BA-D8BB-48E3-8D2D-4E4753194867}" dt="2024-06-19T23:56:04.959" v="3685" actId="1035"/>
          <ac:spMkLst>
            <pc:docMk/>
            <pc:sldMk cId="4192552773" sldId="326"/>
            <ac:spMk id="34" creationId="{D5A51710-8B58-4F24-6B36-A588A3FE6F14}"/>
          </ac:spMkLst>
        </pc:spChg>
        <pc:picChg chg="del">
          <ac:chgData name="Dimitrios Ptochos" userId="5800e5acca91fe05" providerId="LiveId" clId="{174F07BA-D8BB-48E3-8D2D-4E4753194867}" dt="2024-06-19T23:31:35.866" v="2951" actId="478"/>
          <ac:picMkLst>
            <pc:docMk/>
            <pc:sldMk cId="4192552773" sldId="326"/>
            <ac:picMk id="6" creationId="{41938F29-10D4-CE2F-17EA-AD5C522EF7B9}"/>
          </ac:picMkLst>
        </pc:picChg>
        <pc:cxnChg chg="add del mod">
          <ac:chgData name="Dimitrios Ptochos" userId="5800e5acca91fe05" providerId="LiveId" clId="{174F07BA-D8BB-48E3-8D2D-4E4753194867}" dt="2024-06-19T23:55:54.446" v="3665" actId="478"/>
          <ac:cxnSpMkLst>
            <pc:docMk/>
            <pc:sldMk cId="4192552773" sldId="326"/>
            <ac:cxnSpMk id="8" creationId="{CB052CDC-65CA-13D8-273B-F33B76E2AFC1}"/>
          </ac:cxnSpMkLst>
        </pc:cxnChg>
        <pc:cxnChg chg="add mod">
          <ac:chgData name="Dimitrios Ptochos" userId="5800e5acca91fe05" providerId="LiveId" clId="{174F07BA-D8BB-48E3-8D2D-4E4753194867}" dt="2024-06-19T23:55:31.421" v="3662" actId="1036"/>
          <ac:cxnSpMkLst>
            <pc:docMk/>
            <pc:sldMk cId="4192552773" sldId="326"/>
            <ac:cxnSpMk id="15" creationId="{3833F82C-7B30-2807-2720-7949A7E12422}"/>
          </ac:cxnSpMkLst>
        </pc:cxnChg>
        <pc:cxnChg chg="add mod">
          <ac:chgData name="Dimitrios Ptochos" userId="5800e5acca91fe05" providerId="LiveId" clId="{174F07BA-D8BB-48E3-8D2D-4E4753194867}" dt="2024-06-19T23:56:11.466" v="3703" actId="1035"/>
          <ac:cxnSpMkLst>
            <pc:docMk/>
            <pc:sldMk cId="4192552773" sldId="326"/>
            <ac:cxnSpMk id="17" creationId="{A0DB8F0C-9BF4-00DF-EDF3-71AF097C219B}"/>
          </ac:cxnSpMkLst>
        </pc:cxnChg>
        <pc:cxnChg chg="add mod">
          <ac:chgData name="Dimitrios Ptochos" userId="5800e5acca91fe05" providerId="LiveId" clId="{174F07BA-D8BB-48E3-8D2D-4E4753194867}" dt="2024-06-19T23:58:02.438" v="3891" actId="1035"/>
          <ac:cxnSpMkLst>
            <pc:docMk/>
            <pc:sldMk cId="4192552773" sldId="326"/>
            <ac:cxnSpMk id="21" creationId="{47F2A35D-50E3-213A-1276-8AF207163893}"/>
          </ac:cxnSpMkLst>
        </pc:cxnChg>
        <pc:cxnChg chg="mod">
          <ac:chgData name="Dimitrios Ptochos" userId="5800e5acca91fe05" providerId="LiveId" clId="{174F07BA-D8BB-48E3-8D2D-4E4753194867}" dt="2024-06-19T23:56:04.959" v="3685" actId="1035"/>
          <ac:cxnSpMkLst>
            <pc:docMk/>
            <pc:sldMk cId="4192552773" sldId="326"/>
            <ac:cxnSpMk id="25" creationId="{3D4FF78F-E7E1-A0DD-530E-52020F9727E1}"/>
          </ac:cxnSpMkLst>
        </pc:cxnChg>
      </pc:sldChg>
      <pc:sldChg chg="addSp delSp modSp add mod modTransition">
        <pc:chgData name="Dimitrios Ptochos" userId="5800e5acca91fe05" providerId="LiveId" clId="{174F07BA-D8BB-48E3-8D2D-4E4753194867}" dt="2024-06-19T23:59:32.395" v="3895" actId="167"/>
        <pc:sldMkLst>
          <pc:docMk/>
          <pc:sldMk cId="2841003654" sldId="327"/>
        </pc:sldMkLst>
        <pc:spChg chg="del">
          <ac:chgData name="Dimitrios Ptochos" userId="5800e5acca91fe05" providerId="LiveId" clId="{174F07BA-D8BB-48E3-8D2D-4E4753194867}" dt="2024-06-19T23:33:35.590" v="2978" actId="478"/>
          <ac:spMkLst>
            <pc:docMk/>
            <pc:sldMk cId="2841003654" sldId="327"/>
            <ac:spMk id="22" creationId="{917A3CA2-9DB7-E786-951A-70AD510AB554}"/>
          </ac:spMkLst>
        </pc:spChg>
        <pc:spChg chg="del">
          <ac:chgData name="Dimitrios Ptochos" userId="5800e5acca91fe05" providerId="LiveId" clId="{174F07BA-D8BB-48E3-8D2D-4E4753194867}" dt="2024-06-19T23:33:35.590" v="2978" actId="478"/>
          <ac:spMkLst>
            <pc:docMk/>
            <pc:sldMk cId="2841003654" sldId="327"/>
            <ac:spMk id="23" creationId="{551A7431-4615-276F-B67D-981231A734DE}"/>
          </ac:spMkLst>
        </pc:spChg>
        <pc:spChg chg="del">
          <ac:chgData name="Dimitrios Ptochos" userId="5800e5acca91fe05" providerId="LiveId" clId="{174F07BA-D8BB-48E3-8D2D-4E4753194867}" dt="2024-06-19T23:33:36.591" v="2979" actId="478"/>
          <ac:spMkLst>
            <pc:docMk/>
            <pc:sldMk cId="2841003654" sldId="327"/>
            <ac:spMk id="34" creationId="{D5A51710-8B58-4F24-6B36-A588A3FE6F14}"/>
          </ac:spMkLst>
        </pc:spChg>
        <pc:picChg chg="add mod">
          <ac:chgData name="Dimitrios Ptochos" userId="5800e5acca91fe05" providerId="LiveId" clId="{174F07BA-D8BB-48E3-8D2D-4E4753194867}" dt="2024-06-19T23:59:32.395" v="3895" actId="167"/>
          <ac:picMkLst>
            <pc:docMk/>
            <pc:sldMk cId="2841003654" sldId="327"/>
            <ac:picMk id="1026" creationId="{68C0949C-96AC-FE1D-7927-AFFB307FEE91}"/>
          </ac:picMkLst>
        </pc:picChg>
      </pc:sldChg>
      <pc:sldChg chg="addSp delSp modSp add mod modTransition">
        <pc:chgData name="Dimitrios Ptochos" userId="5800e5acca91fe05" providerId="LiveId" clId="{174F07BA-D8BB-48E3-8D2D-4E4753194867}" dt="2024-06-19T23:49:00.843" v="3562"/>
        <pc:sldMkLst>
          <pc:docMk/>
          <pc:sldMk cId="1484213596" sldId="328"/>
        </pc:sldMkLst>
        <pc:spChg chg="mod">
          <ac:chgData name="Dimitrios Ptochos" userId="5800e5acca91fe05" providerId="LiveId" clId="{174F07BA-D8BB-48E3-8D2D-4E4753194867}" dt="2024-06-19T23:39:35.180" v="3238" actId="1076"/>
          <ac:spMkLst>
            <pc:docMk/>
            <pc:sldMk cId="1484213596" sldId="328"/>
            <ac:spMk id="4" creationId="{93A513F1-53A7-FE82-FE7E-60913A9CCA17}"/>
          </ac:spMkLst>
        </pc:spChg>
        <pc:spChg chg="del">
          <ac:chgData name="Dimitrios Ptochos" userId="5800e5acca91fe05" providerId="LiveId" clId="{174F07BA-D8BB-48E3-8D2D-4E4753194867}" dt="2024-06-19T23:39:26.703" v="3236" actId="478"/>
          <ac:spMkLst>
            <pc:docMk/>
            <pc:sldMk cId="1484213596" sldId="328"/>
            <ac:spMk id="6" creationId="{ACC9040A-B6BD-0C65-B366-BB3B9FAC5D9E}"/>
          </ac:spMkLst>
        </pc:spChg>
        <pc:spChg chg="del">
          <ac:chgData name="Dimitrios Ptochos" userId="5800e5acca91fe05" providerId="LiveId" clId="{174F07BA-D8BB-48E3-8D2D-4E4753194867}" dt="2024-06-19T23:39:26.703" v="3236" actId="478"/>
          <ac:spMkLst>
            <pc:docMk/>
            <pc:sldMk cId="1484213596" sldId="328"/>
            <ac:spMk id="8" creationId="{BB7DF557-8029-4AD3-52F4-F8B9782A4F79}"/>
          </ac:spMkLst>
        </pc:spChg>
        <pc:spChg chg="del">
          <ac:chgData name="Dimitrios Ptochos" userId="5800e5acca91fe05" providerId="LiveId" clId="{174F07BA-D8BB-48E3-8D2D-4E4753194867}" dt="2024-06-19T23:39:26.703" v="3236" actId="478"/>
          <ac:spMkLst>
            <pc:docMk/>
            <pc:sldMk cId="1484213596" sldId="328"/>
            <ac:spMk id="9" creationId="{1BA69AAB-51F9-4227-D4EF-69F943043C8C}"/>
          </ac:spMkLst>
        </pc:spChg>
        <pc:spChg chg="del">
          <ac:chgData name="Dimitrios Ptochos" userId="5800e5acca91fe05" providerId="LiveId" clId="{174F07BA-D8BB-48E3-8D2D-4E4753194867}" dt="2024-06-19T23:39:26.703" v="3236" actId="478"/>
          <ac:spMkLst>
            <pc:docMk/>
            <pc:sldMk cId="1484213596" sldId="328"/>
            <ac:spMk id="10" creationId="{BA4DD2A5-4A9F-5E8B-447A-B446FA78B4DF}"/>
          </ac:spMkLst>
        </pc:spChg>
        <pc:spChg chg="del">
          <ac:chgData name="Dimitrios Ptochos" userId="5800e5acca91fe05" providerId="LiveId" clId="{174F07BA-D8BB-48E3-8D2D-4E4753194867}" dt="2024-06-19T23:39:26.703" v="3236" actId="478"/>
          <ac:spMkLst>
            <pc:docMk/>
            <pc:sldMk cId="1484213596" sldId="328"/>
            <ac:spMk id="11" creationId="{9DA64262-38E4-5FC5-764F-C326636F49B5}"/>
          </ac:spMkLst>
        </pc:spChg>
        <pc:spChg chg="del">
          <ac:chgData name="Dimitrios Ptochos" userId="5800e5acca91fe05" providerId="LiveId" clId="{174F07BA-D8BB-48E3-8D2D-4E4753194867}" dt="2024-06-19T23:39:26.703" v="3236" actId="478"/>
          <ac:spMkLst>
            <pc:docMk/>
            <pc:sldMk cId="1484213596" sldId="328"/>
            <ac:spMk id="12" creationId="{58226C80-27F7-45C4-E3E8-B61897FC6EAF}"/>
          </ac:spMkLst>
        </pc:spChg>
        <pc:spChg chg="del">
          <ac:chgData name="Dimitrios Ptochos" userId="5800e5acca91fe05" providerId="LiveId" clId="{174F07BA-D8BB-48E3-8D2D-4E4753194867}" dt="2024-06-19T23:39:26.703" v="3236" actId="478"/>
          <ac:spMkLst>
            <pc:docMk/>
            <pc:sldMk cId="1484213596" sldId="328"/>
            <ac:spMk id="14" creationId="{A93206F5-95CE-1974-B209-E8CB10C2CE2E}"/>
          </ac:spMkLst>
        </pc:spChg>
        <pc:spChg chg="del">
          <ac:chgData name="Dimitrios Ptochos" userId="5800e5acca91fe05" providerId="LiveId" clId="{174F07BA-D8BB-48E3-8D2D-4E4753194867}" dt="2024-06-19T23:39:26.703" v="3236" actId="478"/>
          <ac:spMkLst>
            <pc:docMk/>
            <pc:sldMk cId="1484213596" sldId="328"/>
            <ac:spMk id="15" creationId="{E3593E62-4885-6E10-016F-4232A0919165}"/>
          </ac:spMkLst>
        </pc:spChg>
        <pc:spChg chg="del">
          <ac:chgData name="Dimitrios Ptochos" userId="5800e5acca91fe05" providerId="LiveId" clId="{174F07BA-D8BB-48E3-8D2D-4E4753194867}" dt="2024-06-19T23:39:26.703" v="3236" actId="478"/>
          <ac:spMkLst>
            <pc:docMk/>
            <pc:sldMk cId="1484213596" sldId="328"/>
            <ac:spMk id="16" creationId="{9D3A2F2E-3C0A-935B-0061-E92665329303}"/>
          </ac:spMkLst>
        </pc:spChg>
        <pc:spChg chg="add mod">
          <ac:chgData name="Dimitrios Ptochos" userId="5800e5acca91fe05" providerId="LiveId" clId="{174F07BA-D8BB-48E3-8D2D-4E4753194867}" dt="2024-06-19T23:40:05.094" v="3241" actId="14100"/>
          <ac:spMkLst>
            <pc:docMk/>
            <pc:sldMk cId="1484213596" sldId="328"/>
            <ac:spMk id="17" creationId="{4278FEDC-1CA9-F08E-A71E-2E4DC4D3C148}"/>
          </ac:spMkLst>
        </pc:spChg>
        <pc:spChg chg="add del mod">
          <ac:chgData name="Dimitrios Ptochos" userId="5800e5acca91fe05" providerId="LiveId" clId="{174F07BA-D8BB-48E3-8D2D-4E4753194867}" dt="2024-06-19T23:40:57.295" v="3258" actId="478"/>
          <ac:spMkLst>
            <pc:docMk/>
            <pc:sldMk cId="1484213596" sldId="328"/>
            <ac:spMk id="18" creationId="{3F9CC6DF-3A01-DA54-B154-1DDD4F0639D5}"/>
          </ac:spMkLst>
        </pc:spChg>
        <pc:spChg chg="add mod">
          <ac:chgData name="Dimitrios Ptochos" userId="5800e5acca91fe05" providerId="LiveId" clId="{174F07BA-D8BB-48E3-8D2D-4E4753194867}" dt="2024-06-19T23:41:35.947" v="3271" actId="1076"/>
          <ac:spMkLst>
            <pc:docMk/>
            <pc:sldMk cId="1484213596" sldId="328"/>
            <ac:spMk id="19" creationId="{B3D997EA-B64F-38D0-BCDE-EB4B707EB781}"/>
          </ac:spMkLst>
        </pc:spChg>
        <pc:spChg chg="del">
          <ac:chgData name="Dimitrios Ptochos" userId="5800e5acca91fe05" providerId="LiveId" clId="{174F07BA-D8BB-48E3-8D2D-4E4753194867}" dt="2024-06-19T23:39:26.703" v="3236" actId="478"/>
          <ac:spMkLst>
            <pc:docMk/>
            <pc:sldMk cId="1484213596" sldId="328"/>
            <ac:spMk id="22" creationId="{917A3CA2-9DB7-E786-951A-70AD510AB554}"/>
          </ac:spMkLst>
        </pc:spChg>
        <pc:spChg chg="add del mod">
          <ac:chgData name="Dimitrios Ptochos" userId="5800e5acca91fe05" providerId="LiveId" clId="{174F07BA-D8BB-48E3-8D2D-4E4753194867}" dt="2024-06-19T23:42:08.131" v="3274" actId="478"/>
          <ac:spMkLst>
            <pc:docMk/>
            <pc:sldMk cId="1484213596" sldId="328"/>
            <ac:spMk id="24" creationId="{738962F3-9FFA-6607-CBE3-F77AEA9DDB6D}"/>
          </ac:spMkLst>
        </pc:spChg>
        <pc:spChg chg="add del mod">
          <ac:chgData name="Dimitrios Ptochos" userId="5800e5acca91fe05" providerId="LiveId" clId="{174F07BA-D8BB-48E3-8D2D-4E4753194867}" dt="2024-06-19T23:42:08.131" v="3274" actId="478"/>
          <ac:spMkLst>
            <pc:docMk/>
            <pc:sldMk cId="1484213596" sldId="328"/>
            <ac:spMk id="25" creationId="{425DF4E9-ADAB-2655-11B4-4A6DA959C4BE}"/>
          </ac:spMkLst>
        </pc:spChg>
        <pc:spChg chg="add del mod">
          <ac:chgData name="Dimitrios Ptochos" userId="5800e5acca91fe05" providerId="LiveId" clId="{174F07BA-D8BB-48E3-8D2D-4E4753194867}" dt="2024-06-19T23:42:08.131" v="3274" actId="478"/>
          <ac:spMkLst>
            <pc:docMk/>
            <pc:sldMk cId="1484213596" sldId="328"/>
            <ac:spMk id="26" creationId="{32AACEFB-22FF-70FD-4ABB-36BE8C56AFDA}"/>
          </ac:spMkLst>
        </pc:spChg>
        <pc:spChg chg="add del mod">
          <ac:chgData name="Dimitrios Ptochos" userId="5800e5acca91fe05" providerId="LiveId" clId="{174F07BA-D8BB-48E3-8D2D-4E4753194867}" dt="2024-06-19T23:42:08.131" v="3274" actId="478"/>
          <ac:spMkLst>
            <pc:docMk/>
            <pc:sldMk cId="1484213596" sldId="328"/>
            <ac:spMk id="27" creationId="{30F3B44C-DDB9-928D-0C8F-4F480D8571BB}"/>
          </ac:spMkLst>
        </pc:spChg>
        <pc:spChg chg="add mod">
          <ac:chgData name="Dimitrios Ptochos" userId="5800e5acca91fe05" providerId="LiveId" clId="{174F07BA-D8BB-48E3-8D2D-4E4753194867}" dt="2024-06-19T23:41:45.657" v="3273" actId="14100"/>
          <ac:spMkLst>
            <pc:docMk/>
            <pc:sldMk cId="1484213596" sldId="328"/>
            <ac:spMk id="31" creationId="{D51660C4-8EA3-8495-98D2-A441616C0E13}"/>
          </ac:spMkLst>
        </pc:spChg>
        <pc:spChg chg="add mod">
          <ac:chgData name="Dimitrios Ptochos" userId="5800e5acca91fe05" providerId="LiveId" clId="{174F07BA-D8BB-48E3-8D2D-4E4753194867}" dt="2024-06-19T23:43:29.461" v="3357" actId="1037"/>
          <ac:spMkLst>
            <pc:docMk/>
            <pc:sldMk cId="1484213596" sldId="328"/>
            <ac:spMk id="32" creationId="{A14057A2-FD0E-1F09-25B8-0CDC50F676D3}"/>
          </ac:spMkLst>
        </pc:spChg>
        <pc:spChg chg="add mod">
          <ac:chgData name="Dimitrios Ptochos" userId="5800e5acca91fe05" providerId="LiveId" clId="{174F07BA-D8BB-48E3-8D2D-4E4753194867}" dt="2024-06-19T23:43:29.461" v="3357" actId="1037"/>
          <ac:spMkLst>
            <pc:docMk/>
            <pc:sldMk cId="1484213596" sldId="328"/>
            <ac:spMk id="33" creationId="{5E78E2D4-F2E4-1435-D730-F76F1C5B9DDB}"/>
          </ac:spMkLst>
        </pc:spChg>
        <pc:spChg chg="add del mod">
          <ac:chgData name="Dimitrios Ptochos" userId="5800e5acca91fe05" providerId="LiveId" clId="{174F07BA-D8BB-48E3-8D2D-4E4753194867}" dt="2024-06-19T23:47:07.631" v="3500" actId="478"/>
          <ac:spMkLst>
            <pc:docMk/>
            <pc:sldMk cId="1484213596" sldId="328"/>
            <ac:spMk id="34" creationId="{7CD2AD0C-19BD-8BDA-8989-DB302C3956FA}"/>
          </ac:spMkLst>
        </pc:spChg>
        <pc:spChg chg="add del mod">
          <ac:chgData name="Dimitrios Ptochos" userId="5800e5acca91fe05" providerId="LiveId" clId="{174F07BA-D8BB-48E3-8D2D-4E4753194867}" dt="2024-06-19T23:47:07.631" v="3500" actId="478"/>
          <ac:spMkLst>
            <pc:docMk/>
            <pc:sldMk cId="1484213596" sldId="328"/>
            <ac:spMk id="35" creationId="{D6E0F649-1422-6129-3087-F9B7BF29E38B}"/>
          </ac:spMkLst>
        </pc:spChg>
        <pc:spChg chg="add mod">
          <ac:chgData name="Dimitrios Ptochos" userId="5800e5acca91fe05" providerId="LiveId" clId="{174F07BA-D8BB-48E3-8D2D-4E4753194867}" dt="2024-06-19T23:47:50.243" v="3554" actId="1035"/>
          <ac:spMkLst>
            <pc:docMk/>
            <pc:sldMk cId="1484213596" sldId="328"/>
            <ac:spMk id="36" creationId="{713F9C91-F3AF-2847-C44D-FD85123152B3}"/>
          </ac:spMkLst>
        </pc:spChg>
        <pc:spChg chg="add mod">
          <ac:chgData name="Dimitrios Ptochos" userId="5800e5acca91fe05" providerId="LiveId" clId="{174F07BA-D8BB-48E3-8D2D-4E4753194867}" dt="2024-06-19T23:47:50.243" v="3554" actId="1035"/>
          <ac:spMkLst>
            <pc:docMk/>
            <pc:sldMk cId="1484213596" sldId="328"/>
            <ac:spMk id="37" creationId="{C9B964DC-D3D4-8EAB-8BD8-B52A51051E60}"/>
          </ac:spMkLst>
        </pc:spChg>
        <pc:picChg chg="add del mod">
          <ac:chgData name="Dimitrios Ptochos" userId="5800e5acca91fe05" providerId="LiveId" clId="{174F07BA-D8BB-48E3-8D2D-4E4753194867}" dt="2024-06-19T23:40:13.540" v="3242" actId="478"/>
          <ac:picMkLst>
            <pc:docMk/>
            <pc:sldMk cId="1484213596" sldId="328"/>
            <ac:picMk id="23" creationId="{2B2F7AC3-067D-7BFD-7E82-42273686A35B}"/>
          </ac:picMkLst>
        </pc:picChg>
        <pc:cxnChg chg="del">
          <ac:chgData name="Dimitrios Ptochos" userId="5800e5acca91fe05" providerId="LiveId" clId="{174F07BA-D8BB-48E3-8D2D-4E4753194867}" dt="2024-06-19T23:39:26.703" v="3236" actId="478"/>
          <ac:cxnSpMkLst>
            <pc:docMk/>
            <pc:sldMk cId="1484213596" sldId="328"/>
            <ac:cxnSpMk id="7" creationId="{652AD21C-1F81-1870-71ED-CA0BC0F3CAD1}"/>
          </ac:cxnSpMkLst>
        </pc:cxnChg>
        <pc:cxnChg chg="del">
          <ac:chgData name="Dimitrios Ptochos" userId="5800e5acca91fe05" providerId="LiveId" clId="{174F07BA-D8BB-48E3-8D2D-4E4753194867}" dt="2024-06-19T23:39:26.703" v="3236" actId="478"/>
          <ac:cxnSpMkLst>
            <pc:docMk/>
            <pc:sldMk cId="1484213596" sldId="328"/>
            <ac:cxnSpMk id="13" creationId="{D904A6D7-9F87-2163-3A0C-EC8BA44C9E26}"/>
          </ac:cxnSpMkLst>
        </pc:cxnChg>
        <pc:cxnChg chg="add mod">
          <ac:chgData name="Dimitrios Ptochos" userId="5800e5acca91fe05" providerId="LiveId" clId="{174F07BA-D8BB-48E3-8D2D-4E4753194867}" dt="2024-06-19T23:40:31.525" v="3246" actId="14100"/>
          <ac:cxnSpMkLst>
            <pc:docMk/>
            <pc:sldMk cId="1484213596" sldId="328"/>
            <ac:cxnSpMk id="20" creationId="{EC98F8D8-3C96-B9D5-0EDB-A3126EDCBB11}"/>
          </ac:cxnSpMkLst>
        </pc:cxnChg>
        <pc:cxnChg chg="add del mod">
          <ac:chgData name="Dimitrios Ptochos" userId="5800e5acca91fe05" providerId="LiveId" clId="{174F07BA-D8BB-48E3-8D2D-4E4753194867}" dt="2024-06-19T23:40:35.223" v="3247" actId="478"/>
          <ac:cxnSpMkLst>
            <pc:docMk/>
            <pc:sldMk cId="1484213596" sldId="328"/>
            <ac:cxnSpMk id="21" creationId="{4F908ABC-6A09-F405-72E1-CBE760F76D0C}"/>
          </ac:cxnSpMkLst>
        </pc:cxnChg>
        <pc:cxnChg chg="add mod">
          <ac:chgData name="Dimitrios Ptochos" userId="5800e5acca91fe05" providerId="LiveId" clId="{174F07BA-D8BB-48E3-8D2D-4E4753194867}" dt="2024-06-19T23:40:44.445" v="3249" actId="1076"/>
          <ac:cxnSpMkLst>
            <pc:docMk/>
            <pc:sldMk cId="1484213596" sldId="328"/>
            <ac:cxnSpMk id="30" creationId="{4234F648-3BB9-CC59-FFAD-37B4E4D71F31}"/>
          </ac:cxnSpMkLst>
        </pc:cxnChg>
      </pc:sldChg>
    </pc:docChg>
  </pc:docChgLst>
  <pc:docChgLst>
    <pc:chgData name="ΔΗΜΗΤΡΙΟΣ ΠΤΩΧΟΣ" userId="6e19a5c6-61ad-4efc-95c7-88a13ef9549f" providerId="ADAL" clId="{AB5234FA-F184-4909-A72D-C8B023E51ACD}"/>
    <pc:docChg chg="undo redo custSel addSld delSld modSld sldOrd">
      <pc:chgData name="ΔΗΜΗΤΡΙΟΣ ΠΤΩΧΟΣ" userId="6e19a5c6-61ad-4efc-95c7-88a13ef9549f" providerId="ADAL" clId="{AB5234FA-F184-4909-A72D-C8B023E51ACD}" dt="2024-06-19T17:29:00.326" v="5524" actId="1035"/>
      <pc:docMkLst>
        <pc:docMk/>
      </pc:docMkLst>
      <pc:sldChg chg="addSp delSp modSp add del mod">
        <pc:chgData name="ΔΗΜΗΤΡΙΟΣ ΠΤΩΧΟΣ" userId="6e19a5c6-61ad-4efc-95c7-88a13ef9549f" providerId="ADAL" clId="{AB5234FA-F184-4909-A72D-C8B023E51ACD}" dt="2024-06-19T16:05:23.096" v="3265" actId="478"/>
        <pc:sldMkLst>
          <pc:docMk/>
          <pc:sldMk cId="2377863634" sldId="262"/>
        </pc:sldMkLst>
        <pc:spChg chg="del">
          <ac:chgData name="ΔΗΜΗΤΡΙΟΣ ΠΤΩΧΟΣ" userId="6e19a5c6-61ad-4efc-95c7-88a13ef9549f" providerId="ADAL" clId="{AB5234FA-F184-4909-A72D-C8B023E51ACD}" dt="2024-06-19T15:49:32.508" v="1979" actId="478"/>
          <ac:spMkLst>
            <pc:docMk/>
            <pc:sldMk cId="2377863634" sldId="262"/>
            <ac:spMk id="2" creationId="{D9883380-C6E3-210D-B95A-CB8B054163AD}"/>
          </ac:spMkLst>
        </pc:spChg>
        <pc:spChg chg="del">
          <ac:chgData name="ΔΗΜΗΤΡΙΟΣ ΠΤΩΧΟΣ" userId="6e19a5c6-61ad-4efc-95c7-88a13ef9549f" providerId="ADAL" clId="{AB5234FA-F184-4909-A72D-C8B023E51ACD}" dt="2024-06-19T15:50:55.109" v="2052" actId="478"/>
          <ac:spMkLst>
            <pc:docMk/>
            <pc:sldMk cId="2377863634" sldId="262"/>
            <ac:spMk id="5" creationId="{6C4E0D8D-84F3-97D1-FC43-B7EFB4013161}"/>
          </ac:spMkLst>
        </pc:spChg>
        <pc:spChg chg="del mod">
          <ac:chgData name="ΔΗΜΗΤΡΙΟΣ ΠΤΩΧΟΣ" userId="6e19a5c6-61ad-4efc-95c7-88a13ef9549f" providerId="ADAL" clId="{AB5234FA-F184-4909-A72D-C8B023E51ACD}" dt="2024-06-19T15:50:55.109" v="2052" actId="478"/>
          <ac:spMkLst>
            <pc:docMk/>
            <pc:sldMk cId="2377863634" sldId="262"/>
            <ac:spMk id="6" creationId="{0F33FE4B-519F-030D-D714-93E71647996E}"/>
          </ac:spMkLst>
        </pc:spChg>
        <pc:spChg chg="del">
          <ac:chgData name="ΔΗΜΗΤΡΙΟΣ ΠΤΩΧΟΣ" userId="6e19a5c6-61ad-4efc-95c7-88a13ef9549f" providerId="ADAL" clId="{AB5234FA-F184-4909-A72D-C8B023E51ACD}" dt="2024-06-19T15:50:55.109" v="2052" actId="478"/>
          <ac:spMkLst>
            <pc:docMk/>
            <pc:sldMk cId="2377863634" sldId="262"/>
            <ac:spMk id="7" creationId="{A82A215E-F8F8-7070-A40E-36C6DEE45300}"/>
          </ac:spMkLst>
        </pc:spChg>
        <pc:spChg chg="del">
          <ac:chgData name="ΔΗΜΗΤΡΙΟΣ ΠΤΩΧΟΣ" userId="6e19a5c6-61ad-4efc-95c7-88a13ef9549f" providerId="ADAL" clId="{AB5234FA-F184-4909-A72D-C8B023E51ACD}" dt="2024-06-19T15:50:55.109" v="2052" actId="478"/>
          <ac:spMkLst>
            <pc:docMk/>
            <pc:sldMk cId="2377863634" sldId="262"/>
            <ac:spMk id="8" creationId="{A29DE8CC-4736-7520-10FF-064DAEDD5DE5}"/>
          </ac:spMkLst>
        </pc:spChg>
        <pc:spChg chg="del">
          <ac:chgData name="ΔΗΜΗΤΡΙΟΣ ΠΤΩΧΟΣ" userId="6e19a5c6-61ad-4efc-95c7-88a13ef9549f" providerId="ADAL" clId="{AB5234FA-F184-4909-A72D-C8B023E51ACD}" dt="2024-06-19T15:55:21.860" v="2447" actId="478"/>
          <ac:spMkLst>
            <pc:docMk/>
            <pc:sldMk cId="2377863634" sldId="262"/>
            <ac:spMk id="9" creationId="{0687DF09-2A0D-EA19-7BD3-27A547B753D7}"/>
          </ac:spMkLst>
        </pc:spChg>
        <pc:spChg chg="del">
          <ac:chgData name="ΔΗΜΗΤΡΙΟΣ ΠΤΩΧΟΣ" userId="6e19a5c6-61ad-4efc-95c7-88a13ef9549f" providerId="ADAL" clId="{AB5234FA-F184-4909-A72D-C8B023E51ACD}" dt="2024-06-19T15:55:21.860" v="2447" actId="478"/>
          <ac:spMkLst>
            <pc:docMk/>
            <pc:sldMk cId="2377863634" sldId="262"/>
            <ac:spMk id="10" creationId="{3AF27E48-05C9-7EE7-94A0-74AEE1C9AD3C}"/>
          </ac:spMkLst>
        </pc:spChg>
        <pc:spChg chg="mod">
          <ac:chgData name="ΔΗΜΗΤΡΙΟΣ ΠΤΩΧΟΣ" userId="6e19a5c6-61ad-4efc-95c7-88a13ef9549f" providerId="ADAL" clId="{AB5234FA-F184-4909-A72D-C8B023E51ACD}" dt="2024-06-19T16:03:32.132" v="3105" actId="1035"/>
          <ac:spMkLst>
            <pc:docMk/>
            <pc:sldMk cId="2377863634" sldId="262"/>
            <ac:spMk id="11" creationId="{732BEF1E-91B8-7DFB-880E-38D67FC567E7}"/>
          </ac:spMkLst>
        </pc:spChg>
        <pc:spChg chg="del">
          <ac:chgData name="ΔΗΜΗΤΡΙΟΣ ΠΤΩΧΟΣ" userId="6e19a5c6-61ad-4efc-95c7-88a13ef9549f" providerId="ADAL" clId="{AB5234FA-F184-4909-A72D-C8B023E51ACD}" dt="2024-06-19T15:55:21.860" v="2447" actId="478"/>
          <ac:spMkLst>
            <pc:docMk/>
            <pc:sldMk cId="2377863634" sldId="262"/>
            <ac:spMk id="12" creationId="{6C3C1744-D8A4-3287-A18A-005DB785465D}"/>
          </ac:spMkLst>
        </pc:spChg>
        <pc:spChg chg="del">
          <ac:chgData name="ΔΗΜΗΤΡΙΟΣ ΠΤΩΧΟΣ" userId="6e19a5c6-61ad-4efc-95c7-88a13ef9549f" providerId="ADAL" clId="{AB5234FA-F184-4909-A72D-C8B023E51ACD}" dt="2024-06-19T15:55:21.860" v="2447" actId="478"/>
          <ac:spMkLst>
            <pc:docMk/>
            <pc:sldMk cId="2377863634" sldId="262"/>
            <ac:spMk id="13" creationId="{3A5291CD-E594-3F65-F956-C7CDCAFEABFE}"/>
          </ac:spMkLst>
        </pc:spChg>
        <pc:spChg chg="mod">
          <ac:chgData name="ΔΗΜΗΤΡΙΟΣ ΠΤΩΧΟΣ" userId="6e19a5c6-61ad-4efc-95c7-88a13ef9549f" providerId="ADAL" clId="{AB5234FA-F184-4909-A72D-C8B023E51ACD}" dt="2024-06-19T16:03:32.132" v="3105" actId="1035"/>
          <ac:spMkLst>
            <pc:docMk/>
            <pc:sldMk cId="2377863634" sldId="262"/>
            <ac:spMk id="14" creationId="{A6A438C6-0008-E94B-2F84-1238360C1BFB}"/>
          </ac:spMkLst>
        </pc:spChg>
        <pc:spChg chg="del">
          <ac:chgData name="ΔΗΜΗΤΡΙΟΣ ΠΤΩΧΟΣ" userId="6e19a5c6-61ad-4efc-95c7-88a13ef9549f" providerId="ADAL" clId="{AB5234FA-F184-4909-A72D-C8B023E51ACD}" dt="2024-06-19T15:55:21.860" v="2447" actId="478"/>
          <ac:spMkLst>
            <pc:docMk/>
            <pc:sldMk cId="2377863634" sldId="262"/>
            <ac:spMk id="15" creationId="{09868590-DF83-C725-5C0B-DC4F7B5B0B44}"/>
          </ac:spMkLst>
        </pc:spChg>
        <pc:spChg chg="del">
          <ac:chgData name="ΔΗΜΗΤΡΙΟΣ ΠΤΩΧΟΣ" userId="6e19a5c6-61ad-4efc-95c7-88a13ef9549f" providerId="ADAL" clId="{AB5234FA-F184-4909-A72D-C8B023E51ACD}" dt="2024-06-19T15:55:21.860" v="2447" actId="478"/>
          <ac:spMkLst>
            <pc:docMk/>
            <pc:sldMk cId="2377863634" sldId="262"/>
            <ac:spMk id="16" creationId="{F33275E6-0251-55F9-8C4D-00979E649CF8}"/>
          </ac:spMkLst>
        </pc:spChg>
        <pc:spChg chg="mod">
          <ac:chgData name="ΔΗΜΗΤΡΙΟΣ ΠΤΩΧΟΣ" userId="6e19a5c6-61ad-4efc-95c7-88a13ef9549f" providerId="ADAL" clId="{AB5234FA-F184-4909-A72D-C8B023E51ACD}" dt="2024-06-19T15:50:00.509" v="2030" actId="20577"/>
          <ac:spMkLst>
            <pc:docMk/>
            <pc:sldMk cId="2377863634" sldId="262"/>
            <ac:spMk id="18" creationId="{4614785C-679E-65F0-FEDA-EE99741E8C46}"/>
          </ac:spMkLst>
        </pc:spChg>
        <pc:spChg chg="add mod">
          <ac:chgData name="ΔΗΜΗΤΡΙΟΣ ΠΤΩΧΟΣ" userId="6e19a5c6-61ad-4efc-95c7-88a13ef9549f" providerId="ADAL" clId="{AB5234FA-F184-4909-A72D-C8B023E51ACD}" dt="2024-06-19T16:03:32.132" v="3105" actId="1035"/>
          <ac:spMkLst>
            <pc:docMk/>
            <pc:sldMk cId="2377863634" sldId="262"/>
            <ac:spMk id="21" creationId="{02E727FC-C566-88C8-347E-0E505C93FAC4}"/>
          </ac:spMkLst>
        </pc:spChg>
        <pc:spChg chg="add mod">
          <ac:chgData name="ΔΗΜΗΤΡΙΟΣ ΠΤΩΧΟΣ" userId="6e19a5c6-61ad-4efc-95c7-88a13ef9549f" providerId="ADAL" clId="{AB5234FA-F184-4909-A72D-C8B023E51ACD}" dt="2024-06-19T16:03:32.132" v="3105" actId="1035"/>
          <ac:spMkLst>
            <pc:docMk/>
            <pc:sldMk cId="2377863634" sldId="262"/>
            <ac:spMk id="22" creationId="{AF6BB093-9962-A3AC-DA47-5C5A973A6478}"/>
          </ac:spMkLst>
        </pc:spChg>
        <pc:spChg chg="add mod">
          <ac:chgData name="ΔΗΜΗΤΡΙΟΣ ΠΤΩΧΟΣ" userId="6e19a5c6-61ad-4efc-95c7-88a13ef9549f" providerId="ADAL" clId="{AB5234FA-F184-4909-A72D-C8B023E51ACD}" dt="2024-06-19T16:04:54.140" v="3261" actId="20577"/>
          <ac:spMkLst>
            <pc:docMk/>
            <pc:sldMk cId="2377863634" sldId="262"/>
            <ac:spMk id="23" creationId="{97009B4D-52F1-59E4-9300-9CB6D6DA7F9C}"/>
          </ac:spMkLst>
        </pc:spChg>
        <pc:spChg chg="add mod">
          <ac:chgData name="ΔΗΜΗΤΡΙΟΣ ΠΤΩΧΟΣ" userId="6e19a5c6-61ad-4efc-95c7-88a13ef9549f" providerId="ADAL" clId="{AB5234FA-F184-4909-A72D-C8B023E51ACD}" dt="2024-06-19T16:03:32.132" v="3105" actId="1035"/>
          <ac:spMkLst>
            <pc:docMk/>
            <pc:sldMk cId="2377863634" sldId="262"/>
            <ac:spMk id="24" creationId="{27FACE8D-72E4-CC6A-F468-33356B10AA03}"/>
          </ac:spMkLst>
        </pc:spChg>
        <pc:spChg chg="add del mod">
          <ac:chgData name="ΔΗΜΗΤΡΙΟΣ ΠΤΩΧΟΣ" userId="6e19a5c6-61ad-4efc-95c7-88a13ef9549f" providerId="ADAL" clId="{AB5234FA-F184-4909-A72D-C8B023E51ACD}" dt="2024-06-19T16:05:23.096" v="3265" actId="478"/>
          <ac:spMkLst>
            <pc:docMk/>
            <pc:sldMk cId="2377863634" sldId="262"/>
            <ac:spMk id="25" creationId="{FF0F2690-DDCF-4B14-A1E9-32EF0B638C9D}"/>
          </ac:spMkLst>
        </pc:spChg>
      </pc:sldChg>
      <pc:sldChg chg="addSp delSp modSp add del mod">
        <pc:chgData name="ΔΗΜΗΤΡΙΟΣ ΠΤΩΧΟΣ" userId="6e19a5c6-61ad-4efc-95c7-88a13ef9549f" providerId="ADAL" clId="{AB5234FA-F184-4909-A72D-C8B023E51ACD}" dt="2024-06-19T16:34:41.693" v="3292" actId="1076"/>
        <pc:sldMkLst>
          <pc:docMk/>
          <pc:sldMk cId="1801903591" sldId="275"/>
        </pc:sldMkLst>
        <pc:spChg chg="del">
          <ac:chgData name="ΔΗΜΗΤΡΙΟΣ ΠΤΩΧΟΣ" userId="6e19a5c6-61ad-4efc-95c7-88a13ef9549f" providerId="ADAL" clId="{AB5234FA-F184-4909-A72D-C8B023E51ACD}" dt="2024-06-19T16:32:02.108" v="3271" actId="478"/>
          <ac:spMkLst>
            <pc:docMk/>
            <pc:sldMk cId="1801903591" sldId="275"/>
            <ac:spMk id="2" creationId="{628B6AF8-F7AB-F4B2-13C5-53584FB62557}"/>
          </ac:spMkLst>
        </pc:spChg>
        <pc:spChg chg="del">
          <ac:chgData name="ΔΗΜΗΤΡΙΟΣ ΠΤΩΧΟΣ" userId="6e19a5c6-61ad-4efc-95c7-88a13ef9549f" providerId="ADAL" clId="{AB5234FA-F184-4909-A72D-C8B023E51ACD}" dt="2024-06-19T16:32:02.108" v="3271" actId="478"/>
          <ac:spMkLst>
            <pc:docMk/>
            <pc:sldMk cId="1801903591" sldId="275"/>
            <ac:spMk id="3" creationId="{CB3B83DC-1607-8B79-3AE5-236435C420F5}"/>
          </ac:spMkLst>
        </pc:spChg>
        <pc:spChg chg="del">
          <ac:chgData name="ΔΗΜΗΤΡΙΟΣ ΠΤΩΧΟΣ" userId="6e19a5c6-61ad-4efc-95c7-88a13ef9549f" providerId="ADAL" clId="{AB5234FA-F184-4909-A72D-C8B023E51ACD}" dt="2024-06-19T16:32:02.108" v="3271" actId="478"/>
          <ac:spMkLst>
            <pc:docMk/>
            <pc:sldMk cId="1801903591" sldId="275"/>
            <ac:spMk id="8" creationId="{398B9ACF-CDA7-96CF-329F-0DD3B8272A14}"/>
          </ac:spMkLst>
        </pc:spChg>
        <pc:spChg chg="del">
          <ac:chgData name="ΔΗΜΗΤΡΙΟΣ ΠΤΩΧΟΣ" userId="6e19a5c6-61ad-4efc-95c7-88a13ef9549f" providerId="ADAL" clId="{AB5234FA-F184-4909-A72D-C8B023E51ACD}" dt="2024-06-19T16:32:02.108" v="3271" actId="478"/>
          <ac:spMkLst>
            <pc:docMk/>
            <pc:sldMk cId="1801903591" sldId="275"/>
            <ac:spMk id="10" creationId="{4402D094-7CF6-05C6-E336-A377F112E48E}"/>
          </ac:spMkLst>
        </pc:spChg>
        <pc:spChg chg="mod">
          <ac:chgData name="ΔΗΜΗΤΡΙΟΣ ΠΤΩΧΟΣ" userId="6e19a5c6-61ad-4efc-95c7-88a13ef9549f" providerId="ADAL" clId="{AB5234FA-F184-4909-A72D-C8B023E51ACD}" dt="2024-06-19T16:32:08.286" v="3272" actId="14100"/>
          <ac:spMkLst>
            <pc:docMk/>
            <pc:sldMk cId="1801903591" sldId="275"/>
            <ac:spMk id="11" creationId="{28871E3E-53BF-3022-D577-A3757F0DE13E}"/>
          </ac:spMkLst>
        </pc:spChg>
        <pc:spChg chg="del">
          <ac:chgData name="ΔΗΜΗΤΡΙΟΣ ΠΤΩΧΟΣ" userId="6e19a5c6-61ad-4efc-95c7-88a13ef9549f" providerId="ADAL" clId="{AB5234FA-F184-4909-A72D-C8B023E51ACD}" dt="2024-06-19T16:32:02.108" v="3271" actId="478"/>
          <ac:spMkLst>
            <pc:docMk/>
            <pc:sldMk cId="1801903591" sldId="275"/>
            <ac:spMk id="12" creationId="{CA4BACBD-316C-FC35-1892-567F4233ED34}"/>
          </ac:spMkLst>
        </pc:spChg>
        <pc:spChg chg="del">
          <ac:chgData name="ΔΗΜΗΤΡΙΟΣ ΠΤΩΧΟΣ" userId="6e19a5c6-61ad-4efc-95c7-88a13ef9549f" providerId="ADAL" clId="{AB5234FA-F184-4909-A72D-C8B023E51ACD}" dt="2024-06-19T16:32:02.108" v="3271" actId="478"/>
          <ac:spMkLst>
            <pc:docMk/>
            <pc:sldMk cId="1801903591" sldId="275"/>
            <ac:spMk id="14" creationId="{DDDB8C53-6314-5DD0-34E5-E3C4A0D5509B}"/>
          </ac:spMkLst>
        </pc:spChg>
        <pc:spChg chg="del">
          <ac:chgData name="ΔΗΜΗΤΡΙΟΣ ΠΤΩΧΟΣ" userId="6e19a5c6-61ad-4efc-95c7-88a13ef9549f" providerId="ADAL" clId="{AB5234FA-F184-4909-A72D-C8B023E51ACD}" dt="2024-06-19T16:32:02.108" v="3271" actId="478"/>
          <ac:spMkLst>
            <pc:docMk/>
            <pc:sldMk cId="1801903591" sldId="275"/>
            <ac:spMk id="15" creationId="{F954074F-2AD7-02F0-3C16-1D256E0EF50C}"/>
          </ac:spMkLst>
        </pc:spChg>
        <pc:spChg chg="add mod">
          <ac:chgData name="ΔΗΜΗΤΡΙΟΣ ΠΤΩΧΟΣ" userId="6e19a5c6-61ad-4efc-95c7-88a13ef9549f" providerId="ADAL" clId="{AB5234FA-F184-4909-A72D-C8B023E51ACD}" dt="2024-06-19T16:34:41.693" v="3292" actId="1076"/>
          <ac:spMkLst>
            <pc:docMk/>
            <pc:sldMk cId="1801903591" sldId="275"/>
            <ac:spMk id="17" creationId="{0305222F-AF09-958B-3DEB-0CFEFBA307B3}"/>
          </ac:spMkLst>
        </pc:spChg>
        <pc:spChg chg="del">
          <ac:chgData name="ΔΗΜΗΤΡΙΟΣ ΠΤΩΧΟΣ" userId="6e19a5c6-61ad-4efc-95c7-88a13ef9549f" providerId="ADAL" clId="{AB5234FA-F184-4909-A72D-C8B023E51ACD}" dt="2024-06-19T16:32:02.108" v="3271" actId="478"/>
          <ac:spMkLst>
            <pc:docMk/>
            <pc:sldMk cId="1801903591" sldId="275"/>
            <ac:spMk id="23" creationId="{6D5A8F34-D387-8E9F-CABC-166391C22F09}"/>
          </ac:spMkLst>
        </pc:spChg>
        <pc:spChg chg="del">
          <ac:chgData name="ΔΗΜΗΤΡΙΟΣ ΠΤΩΧΟΣ" userId="6e19a5c6-61ad-4efc-95c7-88a13ef9549f" providerId="ADAL" clId="{AB5234FA-F184-4909-A72D-C8B023E51ACD}" dt="2024-06-19T16:32:02.108" v="3271" actId="478"/>
          <ac:spMkLst>
            <pc:docMk/>
            <pc:sldMk cId="1801903591" sldId="275"/>
            <ac:spMk id="24" creationId="{DD623C67-314A-55A7-1E27-A64833298CE8}"/>
          </ac:spMkLst>
        </pc:spChg>
        <pc:grpChg chg="del">
          <ac:chgData name="ΔΗΜΗΤΡΙΟΣ ΠΤΩΧΟΣ" userId="6e19a5c6-61ad-4efc-95c7-88a13ef9549f" providerId="ADAL" clId="{AB5234FA-F184-4909-A72D-C8B023E51ACD}" dt="2024-06-19T16:32:02.108" v="3271" actId="478"/>
          <ac:grpSpMkLst>
            <pc:docMk/>
            <pc:sldMk cId="1801903591" sldId="275"/>
            <ac:grpSpMk id="4" creationId="{DBEEA7BB-BDEE-C45A-083D-D56ECE50B6BE}"/>
          </ac:grpSpMkLst>
        </pc:grpChg>
        <pc:grpChg chg="del">
          <ac:chgData name="ΔΗΜΗΤΡΙΟΣ ΠΤΩΧΟΣ" userId="6e19a5c6-61ad-4efc-95c7-88a13ef9549f" providerId="ADAL" clId="{AB5234FA-F184-4909-A72D-C8B023E51ACD}" dt="2024-06-19T16:32:02.108" v="3271" actId="478"/>
          <ac:grpSpMkLst>
            <pc:docMk/>
            <pc:sldMk cId="1801903591" sldId="275"/>
            <ac:grpSpMk id="25" creationId="{4B135D05-8EB2-8FDD-7793-E170B2CA6B7F}"/>
          </ac:grpSpMkLst>
        </pc:grpChg>
        <pc:grpChg chg="del">
          <ac:chgData name="ΔΗΜΗΤΡΙΟΣ ΠΤΩΧΟΣ" userId="6e19a5c6-61ad-4efc-95c7-88a13ef9549f" providerId="ADAL" clId="{AB5234FA-F184-4909-A72D-C8B023E51ACD}" dt="2024-06-19T16:32:02.108" v="3271" actId="478"/>
          <ac:grpSpMkLst>
            <pc:docMk/>
            <pc:sldMk cId="1801903591" sldId="275"/>
            <ac:grpSpMk id="30" creationId="{C7F4DE7F-8EA9-6A33-7F1E-BD4739CC116C}"/>
          </ac:grpSpMkLst>
        </pc:grpChg>
      </pc:sldChg>
      <pc:sldChg chg="modSp mod">
        <pc:chgData name="ΔΗΜΗΤΡΙΟΣ ΠΤΩΧΟΣ" userId="6e19a5c6-61ad-4efc-95c7-88a13ef9549f" providerId="ADAL" clId="{AB5234FA-F184-4909-A72D-C8B023E51ACD}" dt="2024-06-19T16:13:43.841" v="3269" actId="20577"/>
        <pc:sldMkLst>
          <pc:docMk/>
          <pc:sldMk cId="1192553868" sldId="279"/>
        </pc:sldMkLst>
        <pc:spChg chg="mod">
          <ac:chgData name="ΔΗΜΗΤΡΙΟΣ ΠΤΩΧΟΣ" userId="6e19a5c6-61ad-4efc-95c7-88a13ef9549f" providerId="ADAL" clId="{AB5234FA-F184-4909-A72D-C8B023E51ACD}" dt="2024-06-19T16:13:43.841" v="3269" actId="20577"/>
          <ac:spMkLst>
            <pc:docMk/>
            <pc:sldMk cId="1192553868" sldId="279"/>
            <ac:spMk id="9" creationId="{BE607E20-DE07-276A-AC21-B983F7B15286}"/>
          </ac:spMkLst>
        </pc:spChg>
      </pc:sldChg>
      <pc:sldChg chg="ord">
        <pc:chgData name="ΔΗΜΗΤΡΙΟΣ ΠΤΩΧΟΣ" userId="6e19a5c6-61ad-4efc-95c7-88a13ef9549f" providerId="ADAL" clId="{AB5234FA-F184-4909-A72D-C8B023E51ACD}" dt="2024-06-19T16:05:50.485" v="3267"/>
        <pc:sldMkLst>
          <pc:docMk/>
          <pc:sldMk cId="2439362948" sldId="281"/>
        </pc:sldMkLst>
      </pc:sldChg>
      <pc:sldChg chg="del">
        <pc:chgData name="ΔΗΜΗΤΡΙΟΣ ΠΤΩΧΟΣ" userId="6e19a5c6-61ad-4efc-95c7-88a13ef9549f" providerId="ADAL" clId="{AB5234FA-F184-4909-A72D-C8B023E51ACD}" dt="2024-06-19T15:24:00.524" v="982" actId="47"/>
        <pc:sldMkLst>
          <pc:docMk/>
          <pc:sldMk cId="3947422781" sldId="282"/>
        </pc:sldMkLst>
      </pc:sldChg>
      <pc:sldChg chg="modSp del mod">
        <pc:chgData name="ΔΗΜΗΤΡΙΟΣ ΠΤΩΧΟΣ" userId="6e19a5c6-61ad-4efc-95c7-88a13ef9549f" providerId="ADAL" clId="{AB5234FA-F184-4909-A72D-C8B023E51ACD}" dt="2024-06-19T15:25:44.197" v="1006" actId="47"/>
        <pc:sldMkLst>
          <pc:docMk/>
          <pc:sldMk cId="1298880009" sldId="283"/>
        </pc:sldMkLst>
        <pc:spChg chg="mod">
          <ac:chgData name="ΔΗΜΗΤΡΙΟΣ ΠΤΩΧΟΣ" userId="6e19a5c6-61ad-4efc-95c7-88a13ef9549f" providerId="ADAL" clId="{AB5234FA-F184-4909-A72D-C8B023E51ACD}" dt="2024-06-19T15:24:34.107" v="990" actId="21"/>
          <ac:spMkLst>
            <pc:docMk/>
            <pc:sldMk cId="1298880009" sldId="283"/>
            <ac:spMk id="22" creationId="{F30EE268-1A05-DB6F-7CBB-F6B9B0260158}"/>
          </ac:spMkLst>
        </pc:spChg>
      </pc:sldChg>
      <pc:sldChg chg="modSp del mod">
        <pc:chgData name="ΔΗΜΗΤΡΙΟΣ ΠΤΩΧΟΣ" userId="6e19a5c6-61ad-4efc-95c7-88a13ef9549f" providerId="ADAL" clId="{AB5234FA-F184-4909-A72D-C8B023E51ACD}" dt="2024-06-19T15:41:26.488" v="1552" actId="47"/>
        <pc:sldMkLst>
          <pc:docMk/>
          <pc:sldMk cId="3823232989" sldId="284"/>
        </pc:sldMkLst>
        <pc:spChg chg="mod">
          <ac:chgData name="ΔΗΜΗΤΡΙΟΣ ΠΤΩΧΟΣ" userId="6e19a5c6-61ad-4efc-95c7-88a13ef9549f" providerId="ADAL" clId="{AB5234FA-F184-4909-A72D-C8B023E51ACD}" dt="2024-06-19T15:31:13.942" v="1108" actId="1076"/>
          <ac:spMkLst>
            <pc:docMk/>
            <pc:sldMk cId="3823232989" sldId="284"/>
            <ac:spMk id="25" creationId="{2F9FB01A-3B51-E2DD-EC52-FADF409251DC}"/>
          </ac:spMkLst>
        </pc:spChg>
      </pc:sldChg>
      <pc:sldChg chg="del">
        <pc:chgData name="ΔΗΜΗΤΡΙΟΣ ΠΤΩΧΟΣ" userId="6e19a5c6-61ad-4efc-95c7-88a13ef9549f" providerId="ADAL" clId="{AB5234FA-F184-4909-A72D-C8B023E51ACD}" dt="2024-06-19T16:04:58.503" v="3262" actId="47"/>
        <pc:sldMkLst>
          <pc:docMk/>
          <pc:sldMk cId="949979117" sldId="285"/>
        </pc:sldMkLst>
      </pc:sldChg>
      <pc:sldChg chg="ord">
        <pc:chgData name="ΔΗΜΗΤΡΙΟΣ ΠΤΩΧΟΣ" userId="6e19a5c6-61ad-4efc-95c7-88a13ef9549f" providerId="ADAL" clId="{AB5234FA-F184-4909-A72D-C8B023E51ACD}" dt="2024-06-19T16:05:50.485" v="3267"/>
        <pc:sldMkLst>
          <pc:docMk/>
          <pc:sldMk cId="353157372" sldId="286"/>
        </pc:sldMkLst>
      </pc:sldChg>
      <pc:sldChg chg="del">
        <pc:chgData name="ΔΗΜΗΤΡΙΟΣ ΠΤΩΧΟΣ" userId="6e19a5c6-61ad-4efc-95c7-88a13ef9549f" providerId="ADAL" clId="{AB5234FA-F184-4909-A72D-C8B023E51ACD}" dt="2024-06-19T16:36:26.953" v="3295" actId="47"/>
        <pc:sldMkLst>
          <pc:docMk/>
          <pc:sldMk cId="3052308710" sldId="287"/>
        </pc:sldMkLst>
      </pc:sldChg>
      <pc:sldChg chg="addSp delSp modSp del mod">
        <pc:chgData name="ΔΗΜΗΤΡΙΟΣ ΠΤΩΧΟΣ" userId="6e19a5c6-61ad-4efc-95c7-88a13ef9549f" providerId="ADAL" clId="{AB5234FA-F184-4909-A72D-C8B023E51ACD}" dt="2024-06-19T17:16:31.269" v="5030" actId="47"/>
        <pc:sldMkLst>
          <pc:docMk/>
          <pc:sldMk cId="2436078836" sldId="288"/>
        </pc:sldMkLst>
        <pc:spChg chg="del mod">
          <ac:chgData name="ΔΗΜΗΤΡΙΟΣ ΠΤΩΧΟΣ" userId="6e19a5c6-61ad-4efc-95c7-88a13ef9549f" providerId="ADAL" clId="{AB5234FA-F184-4909-A72D-C8B023E51ACD}" dt="2024-06-19T16:55:52.155" v="3445" actId="478"/>
          <ac:spMkLst>
            <pc:docMk/>
            <pc:sldMk cId="2436078836" sldId="288"/>
            <ac:spMk id="7" creationId="{E491A440-8229-4E1B-9EC4-37A0AC13354D}"/>
          </ac:spMkLst>
        </pc:spChg>
        <pc:spChg chg="add mod">
          <ac:chgData name="ΔΗΜΗΤΡΙΟΣ ΠΤΩΧΟΣ" userId="6e19a5c6-61ad-4efc-95c7-88a13ef9549f" providerId="ADAL" clId="{AB5234FA-F184-4909-A72D-C8B023E51ACD}" dt="2024-06-19T16:55:47.711" v="3444" actId="1036"/>
          <ac:spMkLst>
            <pc:docMk/>
            <pc:sldMk cId="2436078836" sldId="288"/>
            <ac:spMk id="9" creationId="{B667E5B4-B16B-C35D-D8F7-3E7B21208D40}"/>
          </ac:spMkLst>
        </pc:spChg>
      </pc:sldChg>
      <pc:sldChg chg="modSp del mod">
        <pc:chgData name="ΔΗΜΗΤΡΙΟΣ ΠΤΩΧΟΣ" userId="6e19a5c6-61ad-4efc-95c7-88a13ef9549f" providerId="ADAL" clId="{AB5234FA-F184-4909-A72D-C8B023E51ACD}" dt="2024-06-19T17:28:11.732" v="5421" actId="47"/>
        <pc:sldMkLst>
          <pc:docMk/>
          <pc:sldMk cId="2032327461" sldId="289"/>
        </pc:sldMkLst>
        <pc:picChg chg="mod">
          <ac:chgData name="ΔΗΜΗΤΡΙΟΣ ΠΤΩΧΟΣ" userId="6e19a5c6-61ad-4efc-95c7-88a13ef9549f" providerId="ADAL" clId="{AB5234FA-F184-4909-A72D-C8B023E51ACD}" dt="2024-06-19T17:24:59.703" v="5345" actId="1076"/>
          <ac:picMkLst>
            <pc:docMk/>
            <pc:sldMk cId="2032327461" sldId="289"/>
            <ac:picMk id="3" creationId="{6B171A06-CD38-E769-2B29-18E6E19FC3A9}"/>
          </ac:picMkLst>
        </pc:picChg>
      </pc:sldChg>
      <pc:sldChg chg="delSp del mod ord">
        <pc:chgData name="ΔΗΜΗΤΡΙΟΣ ΠΤΩΧΟΣ" userId="6e19a5c6-61ad-4efc-95c7-88a13ef9549f" providerId="ADAL" clId="{AB5234FA-F184-4909-A72D-C8B023E51ACD}" dt="2024-06-19T17:27:00.025" v="5402" actId="47"/>
        <pc:sldMkLst>
          <pc:docMk/>
          <pc:sldMk cId="3399612637" sldId="290"/>
        </pc:sldMkLst>
        <pc:spChg chg="del">
          <ac:chgData name="ΔΗΜΗΤΡΙΟΣ ΠΤΩΧΟΣ" userId="6e19a5c6-61ad-4efc-95c7-88a13ef9549f" providerId="ADAL" clId="{AB5234FA-F184-4909-A72D-C8B023E51ACD}" dt="2024-06-19T17:25:30.785" v="5348" actId="478"/>
          <ac:spMkLst>
            <pc:docMk/>
            <pc:sldMk cId="3399612637" sldId="290"/>
            <ac:spMk id="6" creationId="{85445DA7-C6D6-D2F7-ED8A-1A70DA6A9F76}"/>
          </ac:spMkLst>
        </pc:spChg>
        <pc:spChg chg="del">
          <ac:chgData name="ΔΗΜΗΤΡΙΟΣ ΠΤΩΧΟΣ" userId="6e19a5c6-61ad-4efc-95c7-88a13ef9549f" providerId="ADAL" clId="{AB5234FA-F184-4909-A72D-C8B023E51ACD}" dt="2024-06-19T17:25:30.785" v="5348" actId="478"/>
          <ac:spMkLst>
            <pc:docMk/>
            <pc:sldMk cId="3399612637" sldId="290"/>
            <ac:spMk id="7" creationId="{E491A440-8229-4E1B-9EC4-37A0AC13354D}"/>
          </ac:spMkLst>
        </pc:spChg>
        <pc:cxnChg chg="del">
          <ac:chgData name="ΔΗΜΗΤΡΙΟΣ ΠΤΩΧΟΣ" userId="6e19a5c6-61ad-4efc-95c7-88a13ef9549f" providerId="ADAL" clId="{AB5234FA-F184-4909-A72D-C8B023E51ACD}" dt="2024-06-19T17:25:30.785" v="5348" actId="478"/>
          <ac:cxnSpMkLst>
            <pc:docMk/>
            <pc:sldMk cId="3399612637" sldId="290"/>
            <ac:cxnSpMk id="5" creationId="{F8AD2FD8-026D-DE21-B4D6-B2CFCFF725DF}"/>
          </ac:cxnSpMkLst>
        </pc:cxnChg>
      </pc:sldChg>
      <pc:sldChg chg="modSp mod">
        <pc:chgData name="ΔΗΜΗΤΡΙΟΣ ΠΤΩΧΟΣ" userId="6e19a5c6-61ad-4efc-95c7-88a13ef9549f" providerId="ADAL" clId="{AB5234FA-F184-4909-A72D-C8B023E51ACD}" dt="2024-06-19T12:12:52.313" v="26" actId="20577"/>
        <pc:sldMkLst>
          <pc:docMk/>
          <pc:sldMk cId="3888018392" sldId="299"/>
        </pc:sldMkLst>
        <pc:spChg chg="mod">
          <ac:chgData name="ΔΗΜΗΤΡΙΟΣ ΠΤΩΧΟΣ" userId="6e19a5c6-61ad-4efc-95c7-88a13ef9549f" providerId="ADAL" clId="{AB5234FA-F184-4909-A72D-C8B023E51ACD}" dt="2024-06-19T12:12:52.313" v="26" actId="20577"/>
          <ac:spMkLst>
            <pc:docMk/>
            <pc:sldMk cId="3888018392" sldId="299"/>
            <ac:spMk id="2" creationId="{A0C91420-BC49-33F4-1FAB-08A2EA15A0C4}"/>
          </ac:spMkLst>
        </pc:spChg>
      </pc:sldChg>
      <pc:sldChg chg="addSp delSp modSp add mod">
        <pc:chgData name="ΔΗΜΗΤΡΙΟΣ ΠΤΩΧΟΣ" userId="6e19a5c6-61ad-4efc-95c7-88a13ef9549f" providerId="ADAL" clId="{AB5234FA-F184-4909-A72D-C8B023E51ACD}" dt="2024-06-19T13:47:23.678" v="110" actId="1036"/>
        <pc:sldMkLst>
          <pc:docMk/>
          <pc:sldMk cId="1094346859" sldId="300"/>
        </pc:sldMkLst>
        <pc:spChg chg="mod">
          <ac:chgData name="ΔΗΜΗΤΡΙΟΣ ΠΤΩΧΟΣ" userId="6e19a5c6-61ad-4efc-95c7-88a13ef9549f" providerId="ADAL" clId="{AB5234FA-F184-4909-A72D-C8B023E51ACD}" dt="2024-06-19T13:44:48.839" v="57" actId="403"/>
          <ac:spMkLst>
            <pc:docMk/>
            <pc:sldMk cId="1094346859" sldId="300"/>
            <ac:spMk id="2" creationId="{A0C91420-BC49-33F4-1FAB-08A2EA15A0C4}"/>
          </ac:spMkLst>
        </pc:spChg>
        <pc:spChg chg="del">
          <ac:chgData name="ΔΗΜΗΤΡΙΟΣ ΠΤΩΧΟΣ" userId="6e19a5c6-61ad-4efc-95c7-88a13ef9549f" providerId="ADAL" clId="{AB5234FA-F184-4909-A72D-C8B023E51ACD}" dt="2024-06-19T13:17:12.148" v="49" actId="478"/>
          <ac:spMkLst>
            <pc:docMk/>
            <pc:sldMk cId="1094346859" sldId="300"/>
            <ac:spMk id="4" creationId="{44928E14-C7F4-E48E-AB69-E32452F99A2C}"/>
          </ac:spMkLst>
        </pc:spChg>
        <pc:spChg chg="add mod">
          <ac:chgData name="ΔΗΜΗΤΡΙΟΣ ΠΤΩΧΟΣ" userId="6e19a5c6-61ad-4efc-95c7-88a13ef9549f" providerId="ADAL" clId="{AB5234FA-F184-4909-A72D-C8B023E51ACD}" dt="2024-06-19T13:47:23.678" v="110" actId="1036"/>
          <ac:spMkLst>
            <pc:docMk/>
            <pc:sldMk cId="1094346859" sldId="300"/>
            <ac:spMk id="5" creationId="{1AF93749-7AB2-CD24-DD9E-34464B877A0F}"/>
          </ac:spMkLst>
        </pc:spChg>
        <pc:spChg chg="del">
          <ac:chgData name="ΔΗΜΗΤΡΙΟΣ ΠΤΩΧΟΣ" userId="6e19a5c6-61ad-4efc-95c7-88a13ef9549f" providerId="ADAL" clId="{AB5234FA-F184-4909-A72D-C8B023E51ACD}" dt="2024-06-19T13:17:13.822" v="50" actId="478"/>
          <ac:spMkLst>
            <pc:docMk/>
            <pc:sldMk cId="1094346859" sldId="300"/>
            <ac:spMk id="17" creationId="{74CEA41A-451B-7159-81C0-6031938096BD}"/>
          </ac:spMkLst>
        </pc:spChg>
        <pc:spChg chg="mod">
          <ac:chgData name="ΔΗΜΗΤΡΙΟΣ ΠΤΩΧΟΣ" userId="6e19a5c6-61ad-4efc-95c7-88a13ef9549f" providerId="ADAL" clId="{AB5234FA-F184-4909-A72D-C8B023E51ACD}" dt="2024-06-19T13:46:39.111" v="79" actId="1076"/>
          <ac:spMkLst>
            <pc:docMk/>
            <pc:sldMk cId="1094346859" sldId="300"/>
            <ac:spMk id="20" creationId="{4F3CD8D0-10F8-85A1-F233-2CEEC5363AAE}"/>
          </ac:spMkLst>
        </pc:spChg>
        <pc:cxnChg chg="del">
          <ac:chgData name="ΔΗΜΗΤΡΙΟΣ ΠΤΩΧΟΣ" userId="6e19a5c6-61ad-4efc-95c7-88a13ef9549f" providerId="ADAL" clId="{AB5234FA-F184-4909-A72D-C8B023E51ACD}" dt="2024-06-19T13:16:45.843" v="28" actId="478"/>
          <ac:cxnSpMkLst>
            <pc:docMk/>
            <pc:sldMk cId="1094346859" sldId="300"/>
            <ac:cxnSpMk id="3" creationId="{E2FA4E7B-6126-089B-2CCB-44DBB91F2931}"/>
          </ac:cxnSpMkLst>
        </pc:cxnChg>
        <pc:cxnChg chg="del">
          <ac:chgData name="ΔΗΜΗΤΡΙΟΣ ΠΤΩΧΟΣ" userId="6e19a5c6-61ad-4efc-95c7-88a13ef9549f" providerId="ADAL" clId="{AB5234FA-F184-4909-A72D-C8B023E51ACD}" dt="2024-06-19T13:16:47.884" v="29" actId="478"/>
          <ac:cxnSpMkLst>
            <pc:docMk/>
            <pc:sldMk cId="1094346859" sldId="300"/>
            <ac:cxnSpMk id="36" creationId="{B2646B96-F121-3422-17D6-9B8DBDB8C0B6}"/>
          </ac:cxnSpMkLst>
        </pc:cxnChg>
      </pc:sldChg>
      <pc:sldChg chg="addSp delSp new del mod">
        <pc:chgData name="ΔΗΜΗΤΡΙΟΣ ΠΤΩΧΟΣ" userId="6e19a5c6-61ad-4efc-95c7-88a13ef9549f" providerId="ADAL" clId="{AB5234FA-F184-4909-A72D-C8B023E51ACD}" dt="2024-06-19T13:58:29.681" v="125" actId="47"/>
        <pc:sldMkLst>
          <pc:docMk/>
          <pc:sldMk cId="1287566581" sldId="301"/>
        </pc:sldMkLst>
        <pc:spChg chg="del">
          <ac:chgData name="ΔΗΜΗΤΡΙΟΣ ΠΤΩΧΟΣ" userId="6e19a5c6-61ad-4efc-95c7-88a13ef9549f" providerId="ADAL" clId="{AB5234FA-F184-4909-A72D-C8B023E51ACD}" dt="2024-06-19T13:54:58.132" v="112" actId="478"/>
          <ac:spMkLst>
            <pc:docMk/>
            <pc:sldMk cId="1287566581" sldId="301"/>
            <ac:spMk id="2" creationId="{17DA3465-7E99-39EC-A937-05834D81BBD0}"/>
          </ac:spMkLst>
        </pc:spChg>
        <pc:picChg chg="add del">
          <ac:chgData name="ΔΗΜΗΤΡΙΟΣ ΠΤΩΧΟΣ" userId="6e19a5c6-61ad-4efc-95c7-88a13ef9549f" providerId="ADAL" clId="{AB5234FA-F184-4909-A72D-C8B023E51ACD}" dt="2024-06-19T13:55:09.405" v="114" actId="478"/>
          <ac:picMkLst>
            <pc:docMk/>
            <pc:sldMk cId="1287566581" sldId="301"/>
            <ac:picMk id="1026" creationId="{CFE2D14E-2A66-4A1D-553F-D1B0DBF6A9D5}"/>
          </ac:picMkLst>
        </pc:picChg>
      </pc:sldChg>
      <pc:sldChg chg="addSp delSp modSp add mod">
        <pc:chgData name="ΔΗΜΗΤΡΙΟΣ ΠΤΩΧΟΣ" userId="6e19a5c6-61ad-4efc-95c7-88a13ef9549f" providerId="ADAL" clId="{AB5234FA-F184-4909-A72D-C8B023E51ACD}" dt="2024-06-19T14:05:56.406" v="128" actId="1076"/>
        <pc:sldMkLst>
          <pc:docMk/>
          <pc:sldMk cId="3624426616" sldId="302"/>
        </pc:sldMkLst>
        <pc:spChg chg="del">
          <ac:chgData name="ΔΗΜΗΤΡΙΟΣ ΠΤΩΧΟΣ" userId="6e19a5c6-61ad-4efc-95c7-88a13ef9549f" providerId="ADAL" clId="{AB5234FA-F184-4909-A72D-C8B023E51ACD}" dt="2024-06-19T13:55:36.687" v="116" actId="478"/>
          <ac:spMkLst>
            <pc:docMk/>
            <pc:sldMk cId="3624426616" sldId="302"/>
            <ac:spMk id="2" creationId="{A0C91420-BC49-33F4-1FAB-08A2EA15A0C4}"/>
          </ac:spMkLst>
        </pc:spChg>
        <pc:spChg chg="del">
          <ac:chgData name="ΔΗΜΗΤΡΙΟΣ ΠΤΩΧΟΣ" userId="6e19a5c6-61ad-4efc-95c7-88a13ef9549f" providerId="ADAL" clId="{AB5234FA-F184-4909-A72D-C8B023E51ACD}" dt="2024-06-19T13:55:36.687" v="116" actId="478"/>
          <ac:spMkLst>
            <pc:docMk/>
            <pc:sldMk cId="3624426616" sldId="302"/>
            <ac:spMk id="5" creationId="{1AF93749-7AB2-CD24-DD9E-34464B877A0F}"/>
          </ac:spMkLst>
        </pc:spChg>
        <pc:picChg chg="add mod">
          <ac:chgData name="ΔΗΜΗΤΡΙΟΣ ΠΤΩΧΟΣ" userId="6e19a5c6-61ad-4efc-95c7-88a13ef9549f" providerId="ADAL" clId="{AB5234FA-F184-4909-A72D-C8B023E51ACD}" dt="2024-06-19T13:57:54.918" v="124" actId="1076"/>
          <ac:picMkLst>
            <pc:docMk/>
            <pc:sldMk cId="3624426616" sldId="302"/>
            <ac:picMk id="2050" creationId="{2A9CAB87-131F-9412-82BF-F26BCE207233}"/>
          </ac:picMkLst>
        </pc:picChg>
        <pc:picChg chg="add mod">
          <ac:chgData name="ΔΗΜΗΤΡΙΟΣ ΠΤΩΧΟΣ" userId="6e19a5c6-61ad-4efc-95c7-88a13ef9549f" providerId="ADAL" clId="{AB5234FA-F184-4909-A72D-C8B023E51ACD}" dt="2024-06-19T14:05:56.406" v="128" actId="1076"/>
          <ac:picMkLst>
            <pc:docMk/>
            <pc:sldMk cId="3624426616" sldId="302"/>
            <ac:picMk id="2052" creationId="{E5A8C634-AD86-7AFE-74DD-A7B71FA5A656}"/>
          </ac:picMkLst>
        </pc:picChg>
      </pc:sldChg>
      <pc:sldChg chg="addSp delSp modSp new mod ord">
        <pc:chgData name="ΔΗΜΗΤΡΙΟΣ ΠΤΩΧΟΣ" userId="6e19a5c6-61ad-4efc-95c7-88a13ef9549f" providerId="ADAL" clId="{AB5234FA-F184-4909-A72D-C8B023E51ACD}" dt="2024-06-19T14:10:19.833" v="139"/>
        <pc:sldMkLst>
          <pc:docMk/>
          <pc:sldMk cId="3003201560" sldId="303"/>
        </pc:sldMkLst>
        <pc:spChg chg="del">
          <ac:chgData name="ΔΗΜΗΤΡΙΟΣ ΠΤΩΧΟΣ" userId="6e19a5c6-61ad-4efc-95c7-88a13ef9549f" providerId="ADAL" clId="{AB5234FA-F184-4909-A72D-C8B023E51ACD}" dt="2024-06-19T14:09:04.487" v="130" actId="478"/>
          <ac:spMkLst>
            <pc:docMk/>
            <pc:sldMk cId="3003201560" sldId="303"/>
            <ac:spMk id="2" creationId="{63DC201A-106E-3C63-D515-D99B28AF42CC}"/>
          </ac:spMkLst>
        </pc:spChg>
        <pc:picChg chg="add mod">
          <ac:chgData name="ΔΗΜΗΤΡΙΟΣ ΠΤΩΧΟΣ" userId="6e19a5c6-61ad-4efc-95c7-88a13ef9549f" providerId="ADAL" clId="{AB5234FA-F184-4909-A72D-C8B023E51ACD}" dt="2024-06-19T14:09:12.083" v="133" actId="962"/>
          <ac:picMkLst>
            <pc:docMk/>
            <pc:sldMk cId="3003201560" sldId="303"/>
            <ac:picMk id="4" creationId="{754491A7-980D-4C6F-0742-47F0DE1F5841}"/>
          </ac:picMkLst>
        </pc:picChg>
      </pc:sldChg>
      <pc:sldChg chg="addSp delSp modSp new mod ord">
        <pc:chgData name="ΔΗΜΗΤΡΙΟΣ ΠΤΩΧΟΣ" userId="6e19a5c6-61ad-4efc-95c7-88a13ef9549f" providerId="ADAL" clId="{AB5234FA-F184-4909-A72D-C8B023E51ACD}" dt="2024-06-19T16:42:34.617" v="3297"/>
        <pc:sldMkLst>
          <pc:docMk/>
          <pc:sldMk cId="2617158509" sldId="304"/>
        </pc:sldMkLst>
        <pc:spChg chg="del">
          <ac:chgData name="ΔΗΜΗΤΡΙΟΣ ΠΤΩΧΟΣ" userId="6e19a5c6-61ad-4efc-95c7-88a13ef9549f" providerId="ADAL" clId="{AB5234FA-F184-4909-A72D-C8B023E51ACD}" dt="2024-06-19T14:09:21.026" v="135" actId="478"/>
          <ac:spMkLst>
            <pc:docMk/>
            <pc:sldMk cId="2617158509" sldId="304"/>
            <ac:spMk id="2" creationId="{5CE4490B-A16F-837D-D0FD-DD46B949E645}"/>
          </ac:spMkLst>
        </pc:spChg>
        <pc:picChg chg="add mod">
          <ac:chgData name="ΔΗΜΗΤΡΙΟΣ ΠΤΩΧΟΣ" userId="6e19a5c6-61ad-4efc-95c7-88a13ef9549f" providerId="ADAL" clId="{AB5234FA-F184-4909-A72D-C8B023E51ACD}" dt="2024-06-19T14:09:45.805" v="137" actId="27614"/>
          <ac:picMkLst>
            <pc:docMk/>
            <pc:sldMk cId="2617158509" sldId="304"/>
            <ac:picMk id="4" creationId="{A007F47A-0C24-CA4C-C924-4778A806449D}"/>
          </ac:picMkLst>
        </pc:picChg>
        <pc:picChg chg="add">
          <ac:chgData name="ΔΗΜΗΤΡΙΟΣ ΠΤΩΧΟΣ" userId="6e19a5c6-61ad-4efc-95c7-88a13ef9549f" providerId="ADAL" clId="{AB5234FA-F184-4909-A72D-C8B023E51ACD}" dt="2024-06-19T16:41:57.778" v="3296"/>
          <ac:picMkLst>
            <pc:docMk/>
            <pc:sldMk cId="2617158509" sldId="304"/>
            <ac:picMk id="3074" creationId="{02338C9D-E6ED-7598-E8EB-E75F649CB2A8}"/>
          </ac:picMkLst>
        </pc:picChg>
        <pc:picChg chg="add">
          <ac:chgData name="ΔΗΜΗΤΡΙΟΣ ΠΤΩΧΟΣ" userId="6e19a5c6-61ad-4efc-95c7-88a13ef9549f" providerId="ADAL" clId="{AB5234FA-F184-4909-A72D-C8B023E51ACD}" dt="2024-06-19T16:42:34.617" v="3297"/>
          <ac:picMkLst>
            <pc:docMk/>
            <pc:sldMk cId="2617158509" sldId="304"/>
            <ac:picMk id="3076" creationId="{5C2AB5DB-0EA9-E5A8-4753-F67BF682D54C}"/>
          </ac:picMkLst>
        </pc:picChg>
      </pc:sldChg>
      <pc:sldChg chg="addSp delSp modSp add mod">
        <pc:chgData name="ΔΗΜΗΤΡΙΟΣ ΠΤΩΧΟΣ" userId="6e19a5c6-61ad-4efc-95c7-88a13ef9549f" providerId="ADAL" clId="{AB5234FA-F184-4909-A72D-C8B023E51ACD}" dt="2024-06-19T14:49:24.792" v="508" actId="14100"/>
        <pc:sldMkLst>
          <pc:docMk/>
          <pc:sldMk cId="2181382066" sldId="305"/>
        </pc:sldMkLst>
        <pc:spChg chg="del">
          <ac:chgData name="ΔΗΜΗΤΡΙΟΣ ΠΤΩΧΟΣ" userId="6e19a5c6-61ad-4efc-95c7-88a13ef9549f" providerId="ADAL" clId="{AB5234FA-F184-4909-A72D-C8B023E51ACD}" dt="2024-06-19T14:48:22.838" v="471" actId="478"/>
          <ac:spMkLst>
            <pc:docMk/>
            <pc:sldMk cId="2181382066" sldId="305"/>
            <ac:spMk id="2" creationId="{D9883380-C6E3-210D-B95A-CB8B054163AD}"/>
          </ac:spMkLst>
        </pc:spChg>
        <pc:spChg chg="mod">
          <ac:chgData name="ΔΗΜΗΤΡΙΟΣ ΠΤΩΧΟΣ" userId="6e19a5c6-61ad-4efc-95c7-88a13ef9549f" providerId="ADAL" clId="{AB5234FA-F184-4909-A72D-C8B023E51ACD}" dt="2024-06-19T14:43:42.996" v="240" actId="1076"/>
          <ac:spMkLst>
            <pc:docMk/>
            <pc:sldMk cId="2181382066" sldId="305"/>
            <ac:spMk id="4" creationId="{5576E62C-0659-4EA9-D9DA-27BF8F7CC865}"/>
          </ac:spMkLst>
        </pc:spChg>
        <pc:spChg chg="add del mod">
          <ac:chgData name="ΔΗΜΗΤΡΙΟΣ ΠΤΩΧΟΣ" userId="6e19a5c6-61ad-4efc-95c7-88a13ef9549f" providerId="ADAL" clId="{AB5234FA-F184-4909-A72D-C8B023E51ACD}" dt="2024-06-19T14:45:55.047" v="404" actId="21"/>
          <ac:spMkLst>
            <pc:docMk/>
            <pc:sldMk cId="2181382066" sldId="305"/>
            <ac:spMk id="5" creationId="{6C4E0D8D-84F3-97D1-FC43-B7EFB4013161}"/>
          </ac:spMkLst>
        </pc:spChg>
        <pc:spChg chg="add del mod">
          <ac:chgData name="ΔΗΜΗΤΡΙΟΣ ΠΤΩΧΟΣ" userId="6e19a5c6-61ad-4efc-95c7-88a13ef9549f" providerId="ADAL" clId="{AB5234FA-F184-4909-A72D-C8B023E51ACD}" dt="2024-06-19T14:45:00.308" v="396" actId="478"/>
          <ac:spMkLst>
            <pc:docMk/>
            <pc:sldMk cId="2181382066" sldId="305"/>
            <ac:spMk id="6" creationId="{0F33FE4B-519F-030D-D714-93E71647996E}"/>
          </ac:spMkLst>
        </pc:spChg>
        <pc:spChg chg="mod">
          <ac:chgData name="ΔΗΜΗΤΡΙΟΣ ΠΤΩΧΟΣ" userId="6e19a5c6-61ad-4efc-95c7-88a13ef9549f" providerId="ADAL" clId="{AB5234FA-F184-4909-A72D-C8B023E51ACD}" dt="2024-06-19T14:46:35.422" v="418" actId="20577"/>
          <ac:spMkLst>
            <pc:docMk/>
            <pc:sldMk cId="2181382066" sldId="305"/>
            <ac:spMk id="7" creationId="{A82A215E-F8F8-7070-A40E-36C6DEE45300}"/>
          </ac:spMkLst>
        </pc:spChg>
        <pc:spChg chg="del mod">
          <ac:chgData name="ΔΗΜΗΤΡΙΟΣ ΠΤΩΧΟΣ" userId="6e19a5c6-61ad-4efc-95c7-88a13ef9549f" providerId="ADAL" clId="{AB5234FA-F184-4909-A72D-C8B023E51ACD}" dt="2024-06-19T14:43:40.060" v="238" actId="478"/>
          <ac:spMkLst>
            <pc:docMk/>
            <pc:sldMk cId="2181382066" sldId="305"/>
            <ac:spMk id="8" creationId="{A29DE8CC-4736-7520-10FF-064DAEDD5DE5}"/>
          </ac:spMkLst>
        </pc:spChg>
        <pc:spChg chg="del">
          <ac:chgData name="ΔΗΜΗΤΡΙΟΣ ΠΤΩΧΟΣ" userId="6e19a5c6-61ad-4efc-95c7-88a13ef9549f" providerId="ADAL" clId="{AB5234FA-F184-4909-A72D-C8B023E51ACD}" dt="2024-06-19T14:44:14.070" v="311" actId="478"/>
          <ac:spMkLst>
            <pc:docMk/>
            <pc:sldMk cId="2181382066" sldId="305"/>
            <ac:spMk id="9" creationId="{0687DF09-2A0D-EA19-7BD3-27A547B753D7}"/>
          </ac:spMkLst>
        </pc:spChg>
        <pc:spChg chg="del">
          <ac:chgData name="ΔΗΜΗΤΡΙΟΣ ΠΤΩΧΟΣ" userId="6e19a5c6-61ad-4efc-95c7-88a13ef9549f" providerId="ADAL" clId="{AB5234FA-F184-4909-A72D-C8B023E51ACD}" dt="2024-06-19T14:44:14.070" v="311" actId="478"/>
          <ac:spMkLst>
            <pc:docMk/>
            <pc:sldMk cId="2181382066" sldId="305"/>
            <ac:spMk id="10" creationId="{3AF27E48-05C9-7EE7-94A0-74AEE1C9AD3C}"/>
          </ac:spMkLst>
        </pc:spChg>
        <pc:spChg chg="add del">
          <ac:chgData name="ΔΗΜΗΤΡΙΟΣ ΠΤΩΧΟΣ" userId="6e19a5c6-61ad-4efc-95c7-88a13ef9549f" providerId="ADAL" clId="{AB5234FA-F184-4909-A72D-C8B023E51ACD}" dt="2024-06-19T14:33:50.661" v="178" actId="478"/>
          <ac:spMkLst>
            <pc:docMk/>
            <pc:sldMk cId="2181382066" sldId="305"/>
            <ac:spMk id="11" creationId="{732BEF1E-91B8-7DFB-880E-38D67FC567E7}"/>
          </ac:spMkLst>
        </pc:spChg>
        <pc:spChg chg="del mod">
          <ac:chgData name="ΔΗΜΗΤΡΙΟΣ ΠΤΩΧΟΣ" userId="6e19a5c6-61ad-4efc-95c7-88a13ef9549f" providerId="ADAL" clId="{AB5234FA-F184-4909-A72D-C8B023E51ACD}" dt="2024-06-19T14:43:27.374" v="231" actId="478"/>
          <ac:spMkLst>
            <pc:docMk/>
            <pc:sldMk cId="2181382066" sldId="305"/>
            <ac:spMk id="12" creationId="{6C3C1744-D8A4-3287-A18A-005DB785465D}"/>
          </ac:spMkLst>
        </pc:spChg>
        <pc:spChg chg="del">
          <ac:chgData name="ΔΗΜΗΤΡΙΟΣ ΠΤΩΧΟΣ" userId="6e19a5c6-61ad-4efc-95c7-88a13ef9549f" providerId="ADAL" clId="{AB5234FA-F184-4909-A72D-C8B023E51ACD}" dt="2024-06-19T14:44:14.070" v="311" actId="478"/>
          <ac:spMkLst>
            <pc:docMk/>
            <pc:sldMk cId="2181382066" sldId="305"/>
            <ac:spMk id="13" creationId="{3A5291CD-E594-3F65-F956-C7CDCAFEABFE}"/>
          </ac:spMkLst>
        </pc:spChg>
        <pc:spChg chg="add del mod">
          <ac:chgData name="ΔΗΜΗΤΡΙΟΣ ΠΤΩΧΟΣ" userId="6e19a5c6-61ad-4efc-95c7-88a13ef9549f" providerId="ADAL" clId="{AB5234FA-F184-4909-A72D-C8B023E51ACD}" dt="2024-06-19T14:47:25.808" v="446" actId="403"/>
          <ac:spMkLst>
            <pc:docMk/>
            <pc:sldMk cId="2181382066" sldId="305"/>
            <ac:spMk id="14" creationId="{A6A438C6-0008-E94B-2F84-1238360C1BFB}"/>
          </ac:spMkLst>
        </pc:spChg>
        <pc:spChg chg="mod">
          <ac:chgData name="ΔΗΜΗΤΡΙΟΣ ΠΤΩΧΟΣ" userId="6e19a5c6-61ad-4efc-95c7-88a13ef9549f" providerId="ADAL" clId="{AB5234FA-F184-4909-A72D-C8B023E51ACD}" dt="2024-06-19T14:46:40.043" v="419" actId="6549"/>
          <ac:spMkLst>
            <pc:docMk/>
            <pc:sldMk cId="2181382066" sldId="305"/>
            <ac:spMk id="15" creationId="{09868590-DF83-C725-5C0B-DC4F7B5B0B44}"/>
          </ac:spMkLst>
        </pc:spChg>
        <pc:spChg chg="del">
          <ac:chgData name="ΔΗΜΗΤΡΙΟΣ ΠΤΩΧΟΣ" userId="6e19a5c6-61ad-4efc-95c7-88a13ef9549f" providerId="ADAL" clId="{AB5234FA-F184-4909-A72D-C8B023E51ACD}" dt="2024-06-19T14:44:16.585" v="312" actId="478"/>
          <ac:spMkLst>
            <pc:docMk/>
            <pc:sldMk cId="2181382066" sldId="305"/>
            <ac:spMk id="16" creationId="{F33275E6-0251-55F9-8C4D-00979E649CF8}"/>
          </ac:spMkLst>
        </pc:spChg>
        <pc:spChg chg="mod">
          <ac:chgData name="ΔΗΜΗΤΡΙΟΣ ΠΤΩΧΟΣ" userId="6e19a5c6-61ad-4efc-95c7-88a13ef9549f" providerId="ADAL" clId="{AB5234FA-F184-4909-A72D-C8B023E51ACD}" dt="2024-06-19T14:48:53.272" v="502" actId="20577"/>
          <ac:spMkLst>
            <pc:docMk/>
            <pc:sldMk cId="2181382066" sldId="305"/>
            <ac:spMk id="18" creationId="{4614785C-679E-65F0-FEDA-EE99741E8C46}"/>
          </ac:spMkLst>
        </pc:spChg>
        <pc:spChg chg="add mod">
          <ac:chgData name="ΔΗΜΗΤΡΙΟΣ ΠΤΩΧΟΣ" userId="6e19a5c6-61ad-4efc-95c7-88a13ef9549f" providerId="ADAL" clId="{AB5234FA-F184-4909-A72D-C8B023E51ACD}" dt="2024-06-19T14:47:01.085" v="421" actId="20577"/>
          <ac:spMkLst>
            <pc:docMk/>
            <pc:sldMk cId="2181382066" sldId="305"/>
            <ac:spMk id="21" creationId="{5ABC9D64-8709-6660-8AAD-EE290B9A3439}"/>
          </ac:spMkLst>
        </pc:spChg>
        <pc:spChg chg="add mod">
          <ac:chgData name="ΔΗΜΗΤΡΙΟΣ ΠΤΩΧΟΣ" userId="6e19a5c6-61ad-4efc-95c7-88a13ef9549f" providerId="ADAL" clId="{AB5234FA-F184-4909-A72D-C8B023E51ACD}" dt="2024-06-19T14:47:32.212" v="448" actId="403"/>
          <ac:spMkLst>
            <pc:docMk/>
            <pc:sldMk cId="2181382066" sldId="305"/>
            <ac:spMk id="22" creationId="{69CCE097-3D75-FE08-149B-C47602AB7B6E}"/>
          </ac:spMkLst>
        </pc:spChg>
        <pc:spChg chg="add mod">
          <ac:chgData name="ΔΗΜΗΤΡΙΟΣ ΠΤΩΧΟΣ" userId="6e19a5c6-61ad-4efc-95c7-88a13ef9549f" providerId="ADAL" clId="{AB5234FA-F184-4909-A72D-C8B023E51ACD}" dt="2024-06-19T14:48:12.416" v="470" actId="313"/>
          <ac:spMkLst>
            <pc:docMk/>
            <pc:sldMk cId="2181382066" sldId="305"/>
            <ac:spMk id="24" creationId="{15AC31D5-CACA-7680-7ABC-5FC954587F61}"/>
          </ac:spMkLst>
        </pc:spChg>
        <pc:spChg chg="add mod">
          <ac:chgData name="ΔΗΜΗΤΡΙΟΣ ΠΤΩΧΟΣ" userId="6e19a5c6-61ad-4efc-95c7-88a13ef9549f" providerId="ADAL" clId="{AB5234FA-F184-4909-A72D-C8B023E51ACD}" dt="2024-06-19T14:47:52.025" v="451"/>
          <ac:spMkLst>
            <pc:docMk/>
            <pc:sldMk cId="2181382066" sldId="305"/>
            <ac:spMk id="25" creationId="{366F753A-1BBB-7C00-593C-A5202615D8D2}"/>
          </ac:spMkLst>
        </pc:spChg>
        <pc:spChg chg="add mod">
          <ac:chgData name="ΔΗΜΗΤΡΙΟΣ ΠΤΩΧΟΣ" userId="6e19a5c6-61ad-4efc-95c7-88a13ef9549f" providerId="ADAL" clId="{AB5234FA-F184-4909-A72D-C8B023E51ACD}" dt="2024-06-19T14:45:17.234" v="398" actId="1076"/>
          <ac:spMkLst>
            <pc:docMk/>
            <pc:sldMk cId="2181382066" sldId="305"/>
            <ac:spMk id="27" creationId="{D6960EA6-9FAE-476E-4E99-7FBA57358AD6}"/>
          </ac:spMkLst>
        </pc:spChg>
        <pc:spChg chg="add mod">
          <ac:chgData name="ΔΗΜΗΤΡΙΟΣ ΠΤΩΧΟΣ" userId="6e19a5c6-61ad-4efc-95c7-88a13ef9549f" providerId="ADAL" clId="{AB5234FA-F184-4909-A72D-C8B023E51ACD}" dt="2024-06-19T14:45:17.234" v="398" actId="1076"/>
          <ac:spMkLst>
            <pc:docMk/>
            <pc:sldMk cId="2181382066" sldId="305"/>
            <ac:spMk id="28" creationId="{5BDF55DB-F393-5490-2821-FEDA7409485D}"/>
          </ac:spMkLst>
        </pc:spChg>
        <pc:spChg chg="add mod">
          <ac:chgData name="ΔΗΜΗΤΡΙΟΣ ΠΤΩΧΟΣ" userId="6e19a5c6-61ad-4efc-95c7-88a13ef9549f" providerId="ADAL" clId="{AB5234FA-F184-4909-A72D-C8B023E51ACD}" dt="2024-06-19T14:49:24.792" v="508" actId="14100"/>
          <ac:spMkLst>
            <pc:docMk/>
            <pc:sldMk cId="2181382066" sldId="305"/>
            <ac:spMk id="30" creationId="{4AAF7471-2A51-8029-F487-B5204EAD7E91}"/>
          </ac:spMkLst>
        </pc:spChg>
        <pc:cxnChg chg="mod">
          <ac:chgData name="ΔΗΜΗΤΡΙΟΣ ΠΤΩΧΟΣ" userId="6e19a5c6-61ad-4efc-95c7-88a13ef9549f" providerId="ADAL" clId="{AB5234FA-F184-4909-A72D-C8B023E51ACD}" dt="2024-06-19T14:44:54.248" v="394" actId="1038"/>
          <ac:cxnSpMkLst>
            <pc:docMk/>
            <pc:sldMk cId="2181382066" sldId="305"/>
            <ac:cxnSpMk id="17" creationId="{0FCDBA50-93C1-23DA-4623-76EAD1E1E739}"/>
          </ac:cxnSpMkLst>
        </pc:cxnChg>
        <pc:cxnChg chg="mod">
          <ac:chgData name="ΔΗΜΗΤΡΙΟΣ ΠΤΩΧΟΣ" userId="6e19a5c6-61ad-4efc-95c7-88a13ef9549f" providerId="ADAL" clId="{AB5234FA-F184-4909-A72D-C8B023E51ACD}" dt="2024-06-19T14:44:54.248" v="394" actId="1038"/>
          <ac:cxnSpMkLst>
            <pc:docMk/>
            <pc:sldMk cId="2181382066" sldId="305"/>
            <ac:cxnSpMk id="19" creationId="{631F8EA9-9C7E-FADE-30FE-8BC9AC80449C}"/>
          </ac:cxnSpMkLst>
        </pc:cxnChg>
        <pc:cxnChg chg="add mod">
          <ac:chgData name="ΔΗΜΗΤΡΙΟΣ ΠΤΩΧΟΣ" userId="6e19a5c6-61ad-4efc-95c7-88a13ef9549f" providerId="ADAL" clId="{AB5234FA-F184-4909-A72D-C8B023E51ACD}" dt="2024-06-19T14:44:54.248" v="394" actId="1038"/>
          <ac:cxnSpMkLst>
            <pc:docMk/>
            <pc:sldMk cId="2181382066" sldId="305"/>
            <ac:cxnSpMk id="23" creationId="{36518937-0ABE-BBD8-A1BC-F102A7321265}"/>
          </ac:cxnSpMkLst>
        </pc:cxnChg>
        <pc:cxnChg chg="add del mod">
          <ac:chgData name="ΔΗΜΗΤΡΙΟΣ ΠΤΩΧΟΣ" userId="6e19a5c6-61ad-4efc-95c7-88a13ef9549f" providerId="ADAL" clId="{AB5234FA-F184-4909-A72D-C8B023E51ACD}" dt="2024-06-19T14:44:40.485" v="317" actId="478"/>
          <ac:cxnSpMkLst>
            <pc:docMk/>
            <pc:sldMk cId="2181382066" sldId="305"/>
            <ac:cxnSpMk id="26" creationId="{3A48F0D1-7615-13D2-D27A-0E8E8CF23B57}"/>
          </ac:cxnSpMkLst>
        </pc:cxnChg>
        <pc:cxnChg chg="add mod">
          <ac:chgData name="ΔΗΜΗΤΡΙΟΣ ΠΤΩΧΟΣ" userId="6e19a5c6-61ad-4efc-95c7-88a13ef9549f" providerId="ADAL" clId="{AB5234FA-F184-4909-A72D-C8B023E51ACD}" dt="2024-06-19T14:45:17.234" v="398" actId="1076"/>
          <ac:cxnSpMkLst>
            <pc:docMk/>
            <pc:sldMk cId="2181382066" sldId="305"/>
            <ac:cxnSpMk id="29" creationId="{18C2645E-EC49-D731-EE42-0F2A4402071F}"/>
          </ac:cxnSpMkLst>
        </pc:cxnChg>
      </pc:sldChg>
      <pc:sldChg chg="addSp delSp modSp add del mod">
        <pc:chgData name="ΔΗΜΗΤΡΙΟΣ ΠΤΩΧΟΣ" userId="6e19a5c6-61ad-4efc-95c7-88a13ef9549f" providerId="ADAL" clId="{AB5234FA-F184-4909-A72D-C8B023E51ACD}" dt="2024-06-19T15:21:47.681" v="919" actId="47"/>
        <pc:sldMkLst>
          <pc:docMk/>
          <pc:sldMk cId="3654215075" sldId="306"/>
        </pc:sldMkLst>
        <pc:spChg chg="add del mod">
          <ac:chgData name="ΔΗΜΗΤΡΙΟΣ ΠΤΩΧΟΣ" userId="6e19a5c6-61ad-4efc-95c7-88a13ef9549f" providerId="ADAL" clId="{AB5234FA-F184-4909-A72D-C8B023E51ACD}" dt="2024-06-19T15:14:00.736" v="786" actId="478"/>
          <ac:spMkLst>
            <pc:docMk/>
            <pc:sldMk cId="3654215075" sldId="306"/>
            <ac:spMk id="2" creationId="{0D6B267B-002C-1CDE-AE5C-FCBEFAD29E11}"/>
          </ac:spMkLst>
        </pc:spChg>
        <pc:spChg chg="del">
          <ac:chgData name="ΔΗΜΗΤΡΙΟΣ ΠΤΩΧΟΣ" userId="6e19a5c6-61ad-4efc-95c7-88a13ef9549f" providerId="ADAL" clId="{AB5234FA-F184-4909-A72D-C8B023E51ACD}" dt="2024-06-19T15:13:38.219" v="784" actId="478"/>
          <ac:spMkLst>
            <pc:docMk/>
            <pc:sldMk cId="3654215075" sldId="306"/>
            <ac:spMk id="3" creationId="{CEBAE388-B2B7-0218-5106-2EA27214D019}"/>
          </ac:spMkLst>
        </pc:spChg>
        <pc:spChg chg="mod">
          <ac:chgData name="ΔΗΜΗΤΡΙΟΣ ΠΤΩΧΟΣ" userId="6e19a5c6-61ad-4efc-95c7-88a13ef9549f" providerId="ADAL" clId="{AB5234FA-F184-4909-A72D-C8B023E51ACD}" dt="2024-06-19T14:50:37.276" v="521" actId="1076"/>
          <ac:spMkLst>
            <pc:docMk/>
            <pc:sldMk cId="3654215075" sldId="306"/>
            <ac:spMk id="6" creationId="{85445DA7-C6D6-D2F7-ED8A-1A70DA6A9F76}"/>
          </ac:spMkLst>
        </pc:spChg>
        <pc:spChg chg="mod">
          <ac:chgData name="ΔΗΜΗΤΡΙΟΣ ΠΤΩΧΟΣ" userId="6e19a5c6-61ad-4efc-95c7-88a13ef9549f" providerId="ADAL" clId="{AB5234FA-F184-4909-A72D-C8B023E51ACD}" dt="2024-06-19T14:58:07.638" v="783" actId="6549"/>
          <ac:spMkLst>
            <pc:docMk/>
            <pc:sldMk cId="3654215075" sldId="306"/>
            <ac:spMk id="7" creationId="{E491A440-8229-4E1B-9EC4-37A0AC13354D}"/>
          </ac:spMkLst>
        </pc:spChg>
      </pc:sldChg>
      <pc:sldChg chg="addSp delSp modSp add mod">
        <pc:chgData name="ΔΗΜΗΤΡΙΟΣ ΠΤΩΧΟΣ" userId="6e19a5c6-61ad-4efc-95c7-88a13ef9549f" providerId="ADAL" clId="{AB5234FA-F184-4909-A72D-C8B023E51ACD}" dt="2024-06-19T15:22:03.837" v="956" actId="1035"/>
        <pc:sldMkLst>
          <pc:docMk/>
          <pc:sldMk cId="2797475721" sldId="307"/>
        </pc:sldMkLst>
        <pc:spChg chg="add mod">
          <ac:chgData name="ΔΗΜΗΤΡΙΟΣ ΠΤΩΧΟΣ" userId="6e19a5c6-61ad-4efc-95c7-88a13ef9549f" providerId="ADAL" clId="{AB5234FA-F184-4909-A72D-C8B023E51ACD}" dt="2024-06-19T15:22:03.837" v="956" actId="1035"/>
          <ac:spMkLst>
            <pc:docMk/>
            <pc:sldMk cId="2797475721" sldId="307"/>
            <ac:spMk id="3" creationId="{8333FE81-BC0C-8162-3A96-61022B6205CF}"/>
          </ac:spMkLst>
        </pc:spChg>
        <pc:spChg chg="add mod">
          <ac:chgData name="ΔΗΜΗΤΡΙΟΣ ΠΤΩΧΟΣ" userId="6e19a5c6-61ad-4efc-95c7-88a13ef9549f" providerId="ADAL" clId="{AB5234FA-F184-4909-A72D-C8B023E51ACD}" dt="2024-06-19T15:22:03.837" v="956" actId="1035"/>
          <ac:spMkLst>
            <pc:docMk/>
            <pc:sldMk cId="2797475721" sldId="307"/>
            <ac:spMk id="5" creationId="{65194791-850A-1CDD-604B-E4DD005BE31C}"/>
          </ac:spMkLst>
        </pc:spChg>
        <pc:spChg chg="add mod">
          <ac:chgData name="ΔΗΜΗΤΡΙΟΣ ΠΤΩΧΟΣ" userId="6e19a5c6-61ad-4efc-95c7-88a13ef9549f" providerId="ADAL" clId="{AB5234FA-F184-4909-A72D-C8B023E51ACD}" dt="2024-06-19T15:22:03.837" v="956" actId="1035"/>
          <ac:spMkLst>
            <pc:docMk/>
            <pc:sldMk cId="2797475721" sldId="307"/>
            <ac:spMk id="6" creationId="{52C45B1A-C7FC-46A7-0D82-BD3BE4AB8109}"/>
          </ac:spMkLst>
        </pc:spChg>
        <pc:spChg chg="add mod">
          <ac:chgData name="ΔΗΜΗΤΡΙΟΣ ΠΤΩΧΟΣ" userId="6e19a5c6-61ad-4efc-95c7-88a13ef9549f" providerId="ADAL" clId="{AB5234FA-F184-4909-A72D-C8B023E51ACD}" dt="2024-06-19T15:22:03.837" v="956" actId="1035"/>
          <ac:spMkLst>
            <pc:docMk/>
            <pc:sldMk cId="2797475721" sldId="307"/>
            <ac:spMk id="8" creationId="{703A5568-8FA9-DD31-A701-87C1CCC7843E}"/>
          </ac:spMkLst>
        </pc:spChg>
        <pc:spChg chg="add mod">
          <ac:chgData name="ΔΗΜΗΤΡΙΟΣ ΠΤΩΧΟΣ" userId="6e19a5c6-61ad-4efc-95c7-88a13ef9549f" providerId="ADAL" clId="{AB5234FA-F184-4909-A72D-C8B023E51ACD}" dt="2024-06-19T15:22:03.837" v="956" actId="1035"/>
          <ac:spMkLst>
            <pc:docMk/>
            <pc:sldMk cId="2797475721" sldId="307"/>
            <ac:spMk id="9" creationId="{D9E51752-317E-A158-146D-6A9EB63AB03E}"/>
          </ac:spMkLst>
        </pc:spChg>
        <pc:spChg chg="mod">
          <ac:chgData name="ΔΗΜΗΤΡΙΟΣ ΠΤΩΧΟΣ" userId="6e19a5c6-61ad-4efc-95c7-88a13ef9549f" providerId="ADAL" clId="{AB5234FA-F184-4909-A72D-C8B023E51ACD}" dt="2024-06-19T15:17:42.895" v="825" actId="1076"/>
          <ac:spMkLst>
            <pc:docMk/>
            <pc:sldMk cId="2797475721" sldId="307"/>
            <ac:spMk id="18" creationId="{3D5BD357-3D8A-7442-EADF-DE60E0D60507}"/>
          </ac:spMkLst>
        </pc:spChg>
        <pc:spChg chg="mod">
          <ac:chgData name="ΔΗΜΗΤΡΙΟΣ ΠΤΩΧΟΣ" userId="6e19a5c6-61ad-4efc-95c7-88a13ef9549f" providerId="ADAL" clId="{AB5234FA-F184-4909-A72D-C8B023E51ACD}" dt="2024-06-19T15:18:00.912" v="828" actId="403"/>
          <ac:spMkLst>
            <pc:docMk/>
            <pc:sldMk cId="2797475721" sldId="307"/>
            <ac:spMk id="20" creationId="{39B047EB-F367-AD96-7F53-59224D022492}"/>
          </ac:spMkLst>
        </pc:spChg>
        <pc:spChg chg="del">
          <ac:chgData name="ΔΗΜΗΤΡΙΟΣ ΠΤΩΧΟΣ" userId="6e19a5c6-61ad-4efc-95c7-88a13ef9549f" providerId="ADAL" clId="{AB5234FA-F184-4909-A72D-C8B023E51ACD}" dt="2024-06-19T15:19:21.111" v="841" actId="478"/>
          <ac:spMkLst>
            <pc:docMk/>
            <pc:sldMk cId="2797475721" sldId="307"/>
            <ac:spMk id="23" creationId="{551A7431-4615-276F-B67D-981231A734DE}"/>
          </ac:spMkLst>
        </pc:spChg>
        <pc:spChg chg="del">
          <ac:chgData name="ΔΗΜΗΤΡΙΟΣ ΠΤΩΧΟΣ" userId="6e19a5c6-61ad-4efc-95c7-88a13ef9549f" providerId="ADAL" clId="{AB5234FA-F184-4909-A72D-C8B023E51ACD}" dt="2024-06-19T15:19:21.111" v="841" actId="478"/>
          <ac:spMkLst>
            <pc:docMk/>
            <pc:sldMk cId="2797475721" sldId="307"/>
            <ac:spMk id="24" creationId="{78A9FB38-4C06-864F-23CB-3CBDA5D1D33D}"/>
          </ac:spMkLst>
        </pc:spChg>
        <pc:spChg chg="del">
          <ac:chgData name="ΔΗΜΗΤΡΙΟΣ ΠΤΩΧΟΣ" userId="6e19a5c6-61ad-4efc-95c7-88a13ef9549f" providerId="ADAL" clId="{AB5234FA-F184-4909-A72D-C8B023E51ACD}" dt="2024-06-19T15:19:21.111" v="841" actId="478"/>
          <ac:spMkLst>
            <pc:docMk/>
            <pc:sldMk cId="2797475721" sldId="307"/>
            <ac:spMk id="26" creationId="{E6E80923-0DEE-6654-6E26-292D30EA5A6A}"/>
          </ac:spMkLst>
        </pc:spChg>
        <pc:spChg chg="del">
          <ac:chgData name="ΔΗΜΗΤΡΙΟΣ ΠΤΩΧΟΣ" userId="6e19a5c6-61ad-4efc-95c7-88a13ef9549f" providerId="ADAL" clId="{AB5234FA-F184-4909-A72D-C8B023E51ACD}" dt="2024-06-19T15:20:13.329" v="851" actId="478"/>
          <ac:spMkLst>
            <pc:docMk/>
            <pc:sldMk cId="2797475721" sldId="307"/>
            <ac:spMk id="27" creationId="{BA7AFD92-292E-19C2-03DD-E601AD62A50A}"/>
          </ac:spMkLst>
        </pc:spChg>
        <pc:spChg chg="del">
          <ac:chgData name="ΔΗΜΗΤΡΙΟΣ ΠΤΩΧΟΣ" userId="6e19a5c6-61ad-4efc-95c7-88a13ef9549f" providerId="ADAL" clId="{AB5234FA-F184-4909-A72D-C8B023E51ACD}" dt="2024-06-19T15:20:09.866" v="850" actId="478"/>
          <ac:spMkLst>
            <pc:docMk/>
            <pc:sldMk cId="2797475721" sldId="307"/>
            <ac:spMk id="31" creationId="{BA86A28E-5B87-A739-D9C9-055FEA68CB82}"/>
          </ac:spMkLst>
        </pc:spChg>
        <pc:spChg chg="del">
          <ac:chgData name="ΔΗΜΗΤΡΙΟΣ ΠΤΩΧΟΣ" userId="6e19a5c6-61ad-4efc-95c7-88a13ef9549f" providerId="ADAL" clId="{AB5234FA-F184-4909-A72D-C8B023E51ACD}" dt="2024-06-19T15:20:13.329" v="851" actId="478"/>
          <ac:spMkLst>
            <pc:docMk/>
            <pc:sldMk cId="2797475721" sldId="307"/>
            <ac:spMk id="32" creationId="{D1957961-2B74-5DB8-3CD4-CB16B26C34DA}"/>
          </ac:spMkLst>
        </pc:spChg>
        <pc:spChg chg="del">
          <ac:chgData name="ΔΗΜΗΤΡΙΟΣ ΠΤΩΧΟΣ" userId="6e19a5c6-61ad-4efc-95c7-88a13ef9549f" providerId="ADAL" clId="{AB5234FA-F184-4909-A72D-C8B023E51ACD}" dt="2024-06-19T15:20:09.866" v="850" actId="478"/>
          <ac:spMkLst>
            <pc:docMk/>
            <pc:sldMk cId="2797475721" sldId="307"/>
            <ac:spMk id="33" creationId="{5B2EF453-5353-753B-9247-331ECA93341B}"/>
          </ac:spMkLst>
        </pc:spChg>
        <pc:spChg chg="mod">
          <ac:chgData name="ΔΗΜΗΤΡΙΟΣ ΠΤΩΧΟΣ" userId="6e19a5c6-61ad-4efc-95c7-88a13ef9549f" providerId="ADAL" clId="{AB5234FA-F184-4909-A72D-C8B023E51ACD}" dt="2024-06-19T15:22:03.837" v="956" actId="1035"/>
          <ac:spMkLst>
            <pc:docMk/>
            <pc:sldMk cId="2797475721" sldId="307"/>
            <ac:spMk id="34" creationId="{D5A51710-8B58-4F24-6B36-A588A3FE6F14}"/>
          </ac:spMkLst>
        </pc:spChg>
        <pc:cxnChg chg="add mod">
          <ac:chgData name="ΔΗΜΗΤΡΙΟΣ ΠΤΩΧΟΣ" userId="6e19a5c6-61ad-4efc-95c7-88a13ef9549f" providerId="ADAL" clId="{AB5234FA-F184-4909-A72D-C8B023E51ACD}" dt="2024-06-19T15:22:03.837" v="956" actId="1035"/>
          <ac:cxnSpMkLst>
            <pc:docMk/>
            <pc:sldMk cId="2797475721" sldId="307"/>
            <ac:cxnSpMk id="4" creationId="{24A78855-BEA7-73EF-F590-FD91531AA55F}"/>
          </ac:cxnSpMkLst>
        </pc:cxnChg>
        <pc:cxnChg chg="add mod">
          <ac:chgData name="ΔΗΜΗΤΡΙΟΣ ΠΤΩΧΟΣ" userId="6e19a5c6-61ad-4efc-95c7-88a13ef9549f" providerId="ADAL" clId="{AB5234FA-F184-4909-A72D-C8B023E51ACD}" dt="2024-06-19T15:22:03.837" v="956" actId="1035"/>
          <ac:cxnSpMkLst>
            <pc:docMk/>
            <pc:sldMk cId="2797475721" sldId="307"/>
            <ac:cxnSpMk id="7" creationId="{75CA0B2A-554E-7D3A-E843-65D31B8627BD}"/>
          </ac:cxnSpMkLst>
        </pc:cxnChg>
        <pc:cxnChg chg="mod">
          <ac:chgData name="ΔΗΜΗΤΡΙΟΣ ΠΤΩΧΟΣ" userId="6e19a5c6-61ad-4efc-95c7-88a13ef9549f" providerId="ADAL" clId="{AB5234FA-F184-4909-A72D-C8B023E51ACD}" dt="2024-06-19T15:22:03.837" v="956" actId="1035"/>
          <ac:cxnSpMkLst>
            <pc:docMk/>
            <pc:sldMk cId="2797475721" sldId="307"/>
            <ac:cxnSpMk id="25" creationId="{3D4FF78F-E7E1-A0DD-530E-52020F9727E1}"/>
          </ac:cxnSpMkLst>
        </pc:cxnChg>
      </pc:sldChg>
      <pc:sldChg chg="addSp delSp modSp add mod">
        <pc:chgData name="ΔΗΜΗΤΡΙΟΣ ΠΤΩΧΟΣ" userId="6e19a5c6-61ad-4efc-95c7-88a13ef9549f" providerId="ADAL" clId="{AB5234FA-F184-4909-A72D-C8B023E51ACD}" dt="2024-06-19T15:37:06.416" v="1318" actId="1036"/>
        <pc:sldMkLst>
          <pc:docMk/>
          <pc:sldMk cId="2718490718" sldId="308"/>
        </pc:sldMkLst>
        <pc:spChg chg="mod">
          <ac:chgData name="ΔΗΜΗΤΡΙΟΣ ΠΤΩΧΟΣ" userId="6e19a5c6-61ad-4efc-95c7-88a13ef9549f" providerId="ADAL" clId="{AB5234FA-F184-4909-A72D-C8B023E51ACD}" dt="2024-06-19T15:35:46.988" v="1228" actId="14100"/>
          <ac:spMkLst>
            <pc:docMk/>
            <pc:sldMk cId="2718490718" sldId="308"/>
            <ac:spMk id="3" creationId="{8333FE81-BC0C-8162-3A96-61022B6205CF}"/>
          </ac:spMkLst>
        </pc:spChg>
        <pc:spChg chg="mod">
          <ac:chgData name="ΔΗΜΗΤΡΙΟΣ ΠΤΩΧΟΣ" userId="6e19a5c6-61ad-4efc-95c7-88a13ef9549f" providerId="ADAL" clId="{AB5234FA-F184-4909-A72D-C8B023E51ACD}" dt="2024-06-19T15:35:55.031" v="1255" actId="1036"/>
          <ac:spMkLst>
            <pc:docMk/>
            <pc:sldMk cId="2718490718" sldId="308"/>
            <ac:spMk id="5" creationId="{65194791-850A-1CDD-604B-E4DD005BE31C}"/>
          </ac:spMkLst>
        </pc:spChg>
        <pc:spChg chg="mod">
          <ac:chgData name="ΔΗΜΗΤΡΙΟΣ ΠΤΩΧΟΣ" userId="6e19a5c6-61ad-4efc-95c7-88a13ef9549f" providerId="ADAL" clId="{AB5234FA-F184-4909-A72D-C8B023E51ACD}" dt="2024-06-19T15:35:55.031" v="1255" actId="1036"/>
          <ac:spMkLst>
            <pc:docMk/>
            <pc:sldMk cId="2718490718" sldId="308"/>
            <ac:spMk id="6" creationId="{52C45B1A-C7FC-46A7-0D82-BD3BE4AB8109}"/>
          </ac:spMkLst>
        </pc:spChg>
        <pc:spChg chg="mod">
          <ac:chgData name="ΔΗΜΗΤΡΙΟΣ ΠΤΩΧΟΣ" userId="6e19a5c6-61ad-4efc-95c7-88a13ef9549f" providerId="ADAL" clId="{AB5234FA-F184-4909-A72D-C8B023E51ACD}" dt="2024-06-19T15:37:06.416" v="1318" actId="1036"/>
          <ac:spMkLst>
            <pc:docMk/>
            <pc:sldMk cId="2718490718" sldId="308"/>
            <ac:spMk id="8" creationId="{703A5568-8FA9-DD31-A701-87C1CCC7843E}"/>
          </ac:spMkLst>
        </pc:spChg>
        <pc:spChg chg="mod">
          <ac:chgData name="ΔΗΜΗΤΡΙΟΣ ΠΤΩΧΟΣ" userId="6e19a5c6-61ad-4efc-95c7-88a13ef9549f" providerId="ADAL" clId="{AB5234FA-F184-4909-A72D-C8B023E51ACD}" dt="2024-06-19T15:37:06.416" v="1318" actId="1036"/>
          <ac:spMkLst>
            <pc:docMk/>
            <pc:sldMk cId="2718490718" sldId="308"/>
            <ac:spMk id="9" creationId="{D9E51752-317E-A158-146D-6A9EB63AB03E}"/>
          </ac:spMkLst>
        </pc:spChg>
        <pc:spChg chg="add del mod">
          <ac:chgData name="ΔΗΜΗΤΡΙΟΣ ΠΤΩΧΟΣ" userId="6e19a5c6-61ad-4efc-95c7-88a13ef9549f" providerId="ADAL" clId="{AB5234FA-F184-4909-A72D-C8B023E51ACD}" dt="2024-06-19T15:36:59.996" v="1307" actId="478"/>
          <ac:spMkLst>
            <pc:docMk/>
            <pc:sldMk cId="2718490718" sldId="308"/>
            <ac:spMk id="11" creationId="{00EEA0C6-EB2C-495F-C24F-F00995EE282D}"/>
          </ac:spMkLst>
        </pc:spChg>
        <pc:spChg chg="add del mod">
          <ac:chgData name="ΔΗΜΗΤΡΙΟΣ ΠΤΩΧΟΣ" userId="6e19a5c6-61ad-4efc-95c7-88a13ef9549f" providerId="ADAL" clId="{AB5234FA-F184-4909-A72D-C8B023E51ACD}" dt="2024-06-19T15:36:59.996" v="1307" actId="478"/>
          <ac:spMkLst>
            <pc:docMk/>
            <pc:sldMk cId="2718490718" sldId="308"/>
            <ac:spMk id="12" creationId="{5CF9CD3B-2F89-D422-F7EF-0D482590F293}"/>
          </ac:spMkLst>
        </pc:spChg>
        <pc:spChg chg="mod">
          <ac:chgData name="ΔΗΜΗΤΡΙΟΣ ΠΤΩΧΟΣ" userId="6e19a5c6-61ad-4efc-95c7-88a13ef9549f" providerId="ADAL" clId="{AB5234FA-F184-4909-A72D-C8B023E51ACD}" dt="2024-06-19T15:22:25.998" v="959" actId="207"/>
          <ac:spMkLst>
            <pc:docMk/>
            <pc:sldMk cId="2718490718" sldId="308"/>
            <ac:spMk id="20" creationId="{39B047EB-F367-AD96-7F53-59224D022492}"/>
          </ac:spMkLst>
        </pc:spChg>
        <pc:spChg chg="mod">
          <ac:chgData name="ΔΗΜΗΤΡΙΟΣ ΠΤΩΧΟΣ" userId="6e19a5c6-61ad-4efc-95c7-88a13ef9549f" providerId="ADAL" clId="{AB5234FA-F184-4909-A72D-C8B023E51ACD}" dt="2024-06-19T15:32:47.940" v="1167" actId="1035"/>
          <ac:spMkLst>
            <pc:docMk/>
            <pc:sldMk cId="2718490718" sldId="308"/>
            <ac:spMk id="34" creationId="{D5A51710-8B58-4F24-6B36-A588A3FE6F14}"/>
          </ac:spMkLst>
        </pc:spChg>
        <pc:cxnChg chg="mod">
          <ac:chgData name="ΔΗΜΗΤΡΙΟΣ ΠΤΩΧΟΣ" userId="6e19a5c6-61ad-4efc-95c7-88a13ef9549f" providerId="ADAL" clId="{AB5234FA-F184-4909-A72D-C8B023E51ACD}" dt="2024-06-19T15:37:06.416" v="1318" actId="1036"/>
          <ac:cxnSpMkLst>
            <pc:docMk/>
            <pc:sldMk cId="2718490718" sldId="308"/>
            <ac:cxnSpMk id="4" creationId="{24A78855-BEA7-73EF-F590-FD91531AA55F}"/>
          </ac:cxnSpMkLst>
        </pc:cxnChg>
        <pc:cxnChg chg="mod">
          <ac:chgData name="ΔΗΜΗΤΡΙΟΣ ΠΤΩΧΟΣ" userId="6e19a5c6-61ad-4efc-95c7-88a13ef9549f" providerId="ADAL" clId="{AB5234FA-F184-4909-A72D-C8B023E51ACD}" dt="2024-06-19T15:37:06.416" v="1318" actId="1036"/>
          <ac:cxnSpMkLst>
            <pc:docMk/>
            <pc:sldMk cId="2718490718" sldId="308"/>
            <ac:cxnSpMk id="7" creationId="{75CA0B2A-554E-7D3A-E843-65D31B8627BD}"/>
          </ac:cxnSpMkLst>
        </pc:cxnChg>
        <pc:cxnChg chg="add del mod">
          <ac:chgData name="ΔΗΜΗΤΡΙΟΣ ΠΤΩΧΟΣ" userId="6e19a5c6-61ad-4efc-95c7-88a13ef9549f" providerId="ADAL" clId="{AB5234FA-F184-4909-A72D-C8B023E51ACD}" dt="2024-06-19T15:36:59.996" v="1307" actId="478"/>
          <ac:cxnSpMkLst>
            <pc:docMk/>
            <pc:sldMk cId="2718490718" sldId="308"/>
            <ac:cxnSpMk id="10" creationId="{31471193-8C54-8337-12A7-31B5EB823C0B}"/>
          </ac:cxnSpMkLst>
        </pc:cxnChg>
        <pc:cxnChg chg="mod">
          <ac:chgData name="ΔΗΜΗΤΡΙΟΣ ΠΤΩΧΟΣ" userId="6e19a5c6-61ad-4efc-95c7-88a13ef9549f" providerId="ADAL" clId="{AB5234FA-F184-4909-A72D-C8B023E51ACD}" dt="2024-06-19T15:35:55.031" v="1255" actId="1036"/>
          <ac:cxnSpMkLst>
            <pc:docMk/>
            <pc:sldMk cId="2718490718" sldId="308"/>
            <ac:cxnSpMk id="25" creationId="{3D4FF78F-E7E1-A0DD-530E-52020F9727E1}"/>
          </ac:cxnSpMkLst>
        </pc:cxnChg>
      </pc:sldChg>
      <pc:sldChg chg="modSp add mod">
        <pc:chgData name="ΔΗΜΗΤΡΙΟΣ ΠΤΩΧΟΣ" userId="6e19a5c6-61ad-4efc-95c7-88a13ef9549f" providerId="ADAL" clId="{AB5234FA-F184-4909-A72D-C8B023E51ACD}" dt="2024-06-19T15:25:36.339" v="1005"/>
        <pc:sldMkLst>
          <pc:docMk/>
          <pc:sldMk cId="2271206225" sldId="309"/>
        </pc:sldMkLst>
        <pc:spChg chg="mod">
          <ac:chgData name="ΔΗΜΗΤΡΙΟΣ ΠΤΩΧΟΣ" userId="6e19a5c6-61ad-4efc-95c7-88a13ef9549f" providerId="ADAL" clId="{AB5234FA-F184-4909-A72D-C8B023E51ACD}" dt="2024-06-19T15:24:45.481" v="993"/>
          <ac:spMkLst>
            <pc:docMk/>
            <pc:sldMk cId="2271206225" sldId="309"/>
            <ac:spMk id="3" creationId="{8333FE81-BC0C-8162-3A96-61022B6205CF}"/>
          </ac:spMkLst>
        </pc:spChg>
        <pc:spChg chg="mod">
          <ac:chgData name="ΔΗΜΗΤΡΙΟΣ ΠΤΩΧΟΣ" userId="6e19a5c6-61ad-4efc-95c7-88a13ef9549f" providerId="ADAL" clId="{AB5234FA-F184-4909-A72D-C8B023E51ACD}" dt="2024-06-19T15:25:05.774" v="999"/>
          <ac:spMkLst>
            <pc:docMk/>
            <pc:sldMk cId="2271206225" sldId="309"/>
            <ac:spMk id="6" creationId="{52C45B1A-C7FC-46A7-0D82-BD3BE4AB8109}"/>
          </ac:spMkLst>
        </pc:spChg>
        <pc:spChg chg="mod">
          <ac:chgData name="ΔΗΜΗΤΡΙΟΣ ΠΤΩΧΟΣ" userId="6e19a5c6-61ad-4efc-95c7-88a13ef9549f" providerId="ADAL" clId="{AB5234FA-F184-4909-A72D-C8B023E51ACD}" dt="2024-06-19T15:25:36.339" v="1005"/>
          <ac:spMkLst>
            <pc:docMk/>
            <pc:sldMk cId="2271206225" sldId="309"/>
            <ac:spMk id="9" creationId="{D9E51752-317E-A158-146D-6A9EB63AB03E}"/>
          </ac:spMkLst>
        </pc:spChg>
        <pc:spChg chg="mod">
          <ac:chgData name="ΔΗΜΗΤΡΙΟΣ ΠΤΩΧΟΣ" userId="6e19a5c6-61ad-4efc-95c7-88a13ef9549f" providerId="ADAL" clId="{AB5234FA-F184-4909-A72D-C8B023E51ACD}" dt="2024-06-19T15:24:17.882" v="985" actId="207"/>
          <ac:spMkLst>
            <pc:docMk/>
            <pc:sldMk cId="2271206225" sldId="309"/>
            <ac:spMk id="20" creationId="{39B047EB-F367-AD96-7F53-59224D022492}"/>
          </ac:spMkLst>
        </pc:spChg>
      </pc:sldChg>
      <pc:sldChg chg="addSp delSp modSp add del mod">
        <pc:chgData name="ΔΗΜΗΤΡΙΟΣ ΠΤΩΧΟΣ" userId="6e19a5c6-61ad-4efc-95c7-88a13ef9549f" providerId="ADAL" clId="{AB5234FA-F184-4909-A72D-C8B023E51ACD}" dt="2024-06-19T16:33:27.157" v="3275" actId="47"/>
        <pc:sldMkLst>
          <pc:docMk/>
          <pc:sldMk cId="451540930" sldId="310"/>
        </pc:sldMkLst>
        <pc:spChg chg="mod">
          <ac:chgData name="ΔΗΜΗΤΡΙΟΣ ΠΤΩΧΟΣ" userId="6e19a5c6-61ad-4efc-95c7-88a13ef9549f" providerId="ADAL" clId="{AB5234FA-F184-4909-A72D-C8B023E51ACD}" dt="2024-06-19T15:30:38.231" v="1077"/>
          <ac:spMkLst>
            <pc:docMk/>
            <pc:sldMk cId="451540930" sldId="310"/>
            <ac:spMk id="3" creationId="{8333FE81-BC0C-8162-3A96-61022B6205CF}"/>
          </ac:spMkLst>
        </pc:spChg>
        <pc:spChg chg="mod">
          <ac:chgData name="ΔΗΜΗΤΡΙΟΣ ΠΤΩΧΟΣ" userId="6e19a5c6-61ad-4efc-95c7-88a13ef9549f" providerId="ADAL" clId="{AB5234FA-F184-4909-A72D-C8B023E51ACD}" dt="2024-06-19T15:39:40.103" v="1398" actId="1035"/>
          <ac:spMkLst>
            <pc:docMk/>
            <pc:sldMk cId="451540930" sldId="310"/>
            <ac:spMk id="5" creationId="{65194791-850A-1CDD-604B-E4DD005BE31C}"/>
          </ac:spMkLst>
        </pc:spChg>
        <pc:spChg chg="mod">
          <ac:chgData name="ΔΗΜΗΤΡΙΟΣ ΠΤΩΧΟΣ" userId="6e19a5c6-61ad-4efc-95c7-88a13ef9549f" providerId="ADAL" clId="{AB5234FA-F184-4909-A72D-C8B023E51ACD}" dt="2024-06-19T15:39:40.103" v="1398" actId="1035"/>
          <ac:spMkLst>
            <pc:docMk/>
            <pc:sldMk cId="451540930" sldId="310"/>
            <ac:spMk id="6" creationId="{52C45B1A-C7FC-46A7-0D82-BD3BE4AB8109}"/>
          </ac:spMkLst>
        </pc:spChg>
        <pc:spChg chg="mod">
          <ac:chgData name="ΔΗΜΗΤΡΙΟΣ ΠΤΩΧΟΣ" userId="6e19a5c6-61ad-4efc-95c7-88a13ef9549f" providerId="ADAL" clId="{AB5234FA-F184-4909-A72D-C8B023E51ACD}" dt="2024-06-19T15:39:50.149" v="1445" actId="1035"/>
          <ac:spMkLst>
            <pc:docMk/>
            <pc:sldMk cId="451540930" sldId="310"/>
            <ac:spMk id="8" creationId="{703A5568-8FA9-DD31-A701-87C1CCC7843E}"/>
          </ac:spMkLst>
        </pc:spChg>
        <pc:spChg chg="mod">
          <ac:chgData name="ΔΗΜΗΤΡΙΟΣ ΠΤΩΧΟΣ" userId="6e19a5c6-61ad-4efc-95c7-88a13ef9549f" providerId="ADAL" clId="{AB5234FA-F184-4909-A72D-C8B023E51ACD}" dt="2024-06-19T15:41:08.988" v="1521" actId="20577"/>
          <ac:spMkLst>
            <pc:docMk/>
            <pc:sldMk cId="451540930" sldId="310"/>
            <ac:spMk id="9" creationId="{D9E51752-317E-A158-146D-6A9EB63AB03E}"/>
          </ac:spMkLst>
        </pc:spChg>
        <pc:spChg chg="add mod">
          <ac:chgData name="ΔΗΜΗΤΡΙΟΣ ΠΤΩΧΟΣ" userId="6e19a5c6-61ad-4efc-95c7-88a13ef9549f" providerId="ADAL" clId="{AB5234FA-F184-4909-A72D-C8B023E51ACD}" dt="2024-06-19T15:41:19.430" v="1551" actId="1035"/>
          <ac:spMkLst>
            <pc:docMk/>
            <pc:sldMk cId="451540930" sldId="310"/>
            <ac:spMk id="11" creationId="{6453130F-FCFD-6B8C-909E-110C8DFB9D0D}"/>
          </ac:spMkLst>
        </pc:spChg>
        <pc:spChg chg="add mod">
          <ac:chgData name="ΔΗΜΗΤΡΙΟΣ ΠΤΩΧΟΣ" userId="6e19a5c6-61ad-4efc-95c7-88a13ef9549f" providerId="ADAL" clId="{AB5234FA-F184-4909-A72D-C8B023E51ACD}" dt="2024-06-19T15:41:19.430" v="1551" actId="1035"/>
          <ac:spMkLst>
            <pc:docMk/>
            <pc:sldMk cId="451540930" sldId="310"/>
            <ac:spMk id="12" creationId="{7D189351-6FAC-6002-27E7-BF3348634FB8}"/>
          </ac:spMkLst>
        </pc:spChg>
        <pc:spChg chg="add mod">
          <ac:chgData name="ΔΗΜΗΤΡΙΟΣ ΠΤΩΧΟΣ" userId="6e19a5c6-61ad-4efc-95c7-88a13ef9549f" providerId="ADAL" clId="{AB5234FA-F184-4909-A72D-C8B023E51ACD}" dt="2024-06-19T15:40:14.879" v="1509"/>
          <ac:spMkLst>
            <pc:docMk/>
            <pc:sldMk cId="451540930" sldId="310"/>
            <ac:spMk id="14" creationId="{90AAB439-62FD-323A-61F8-D6D64C947DAC}"/>
          </ac:spMkLst>
        </pc:spChg>
        <pc:spChg chg="add mod">
          <ac:chgData name="ΔΗΜΗΤΡΙΟΣ ΠΤΩΧΟΣ" userId="6e19a5c6-61ad-4efc-95c7-88a13ef9549f" providerId="ADAL" clId="{AB5234FA-F184-4909-A72D-C8B023E51ACD}" dt="2024-06-19T15:40:14.879" v="1509"/>
          <ac:spMkLst>
            <pc:docMk/>
            <pc:sldMk cId="451540930" sldId="310"/>
            <ac:spMk id="16" creationId="{27068287-1A3B-FD21-6D34-5AB0D167FBA7}"/>
          </ac:spMkLst>
        </pc:spChg>
        <pc:spChg chg="add mod">
          <ac:chgData name="ΔΗΜΗΤΡΙΟΣ ΠΤΩΧΟΣ" userId="6e19a5c6-61ad-4efc-95c7-88a13ef9549f" providerId="ADAL" clId="{AB5234FA-F184-4909-A72D-C8B023E51ACD}" dt="2024-06-19T15:41:19.430" v="1551" actId="1035"/>
          <ac:spMkLst>
            <pc:docMk/>
            <pc:sldMk cId="451540930" sldId="310"/>
            <ac:spMk id="19" creationId="{B9D02EAF-EDE0-86FD-F2A8-AAE3DACAE590}"/>
          </ac:spMkLst>
        </pc:spChg>
        <pc:spChg chg="mod">
          <ac:chgData name="ΔΗΜΗΤΡΙΟΣ ΠΤΩΧΟΣ" userId="6e19a5c6-61ad-4efc-95c7-88a13ef9549f" providerId="ADAL" clId="{AB5234FA-F184-4909-A72D-C8B023E51ACD}" dt="2024-06-19T15:29:38.334" v="1009" actId="207"/>
          <ac:spMkLst>
            <pc:docMk/>
            <pc:sldMk cId="451540930" sldId="310"/>
            <ac:spMk id="20" creationId="{39B047EB-F367-AD96-7F53-59224D022492}"/>
          </ac:spMkLst>
        </pc:spChg>
        <pc:spChg chg="add mod">
          <ac:chgData name="ΔΗΜΗΤΡΙΟΣ ΠΤΩΧΟΣ" userId="6e19a5c6-61ad-4efc-95c7-88a13ef9549f" providerId="ADAL" clId="{AB5234FA-F184-4909-A72D-C8B023E51ACD}" dt="2024-06-19T15:41:19.430" v="1551" actId="1035"/>
          <ac:spMkLst>
            <pc:docMk/>
            <pc:sldMk cId="451540930" sldId="310"/>
            <ac:spMk id="21" creationId="{D07DFBFB-AA12-F58C-43B5-59924E6E896B}"/>
          </ac:spMkLst>
        </pc:spChg>
        <pc:spChg chg="mod">
          <ac:chgData name="ΔΗΜΗΤΡΙΟΣ ΠΤΩΧΟΣ" userId="6e19a5c6-61ad-4efc-95c7-88a13ef9549f" providerId="ADAL" clId="{AB5234FA-F184-4909-A72D-C8B023E51ACD}" dt="2024-06-19T15:40:19.098" v="1511" actId="1076"/>
          <ac:spMkLst>
            <pc:docMk/>
            <pc:sldMk cId="451540930" sldId="310"/>
            <ac:spMk id="22" creationId="{917A3CA2-9DB7-E786-951A-70AD510AB554}"/>
          </ac:spMkLst>
        </pc:spChg>
        <pc:spChg chg="mod">
          <ac:chgData name="ΔΗΜΗΤΡΙΟΣ ΠΤΩΧΟΣ" userId="6e19a5c6-61ad-4efc-95c7-88a13ef9549f" providerId="ADAL" clId="{AB5234FA-F184-4909-A72D-C8B023E51ACD}" dt="2024-06-19T15:29:51.280" v="1071" actId="1035"/>
          <ac:spMkLst>
            <pc:docMk/>
            <pc:sldMk cId="451540930" sldId="310"/>
            <ac:spMk id="34" creationId="{D5A51710-8B58-4F24-6B36-A588A3FE6F14}"/>
          </ac:spMkLst>
        </pc:spChg>
        <pc:cxnChg chg="mod">
          <ac:chgData name="ΔΗΜΗΤΡΙΟΣ ΠΤΩΧΟΣ" userId="6e19a5c6-61ad-4efc-95c7-88a13ef9549f" providerId="ADAL" clId="{AB5234FA-F184-4909-A72D-C8B023E51ACD}" dt="2024-06-19T15:39:40.103" v="1398" actId="1035"/>
          <ac:cxnSpMkLst>
            <pc:docMk/>
            <pc:sldMk cId="451540930" sldId="310"/>
            <ac:cxnSpMk id="4" creationId="{24A78855-BEA7-73EF-F590-FD91531AA55F}"/>
          </ac:cxnSpMkLst>
        </pc:cxnChg>
        <pc:cxnChg chg="mod">
          <ac:chgData name="ΔΗΜΗΤΡΙΟΣ ΠΤΩΧΟΣ" userId="6e19a5c6-61ad-4efc-95c7-88a13ef9549f" providerId="ADAL" clId="{AB5234FA-F184-4909-A72D-C8B023E51ACD}" dt="2024-06-19T15:41:19.430" v="1551" actId="1035"/>
          <ac:cxnSpMkLst>
            <pc:docMk/>
            <pc:sldMk cId="451540930" sldId="310"/>
            <ac:cxnSpMk id="7" creationId="{75CA0B2A-554E-7D3A-E843-65D31B8627BD}"/>
          </ac:cxnSpMkLst>
        </pc:cxnChg>
        <pc:cxnChg chg="add del mod">
          <ac:chgData name="ΔΗΜΗΤΡΙΟΣ ΠΤΩΧΟΣ" userId="6e19a5c6-61ad-4efc-95c7-88a13ef9549f" providerId="ADAL" clId="{AB5234FA-F184-4909-A72D-C8B023E51ACD}" dt="2024-06-19T15:39:12.208" v="1352" actId="478"/>
          <ac:cxnSpMkLst>
            <pc:docMk/>
            <pc:sldMk cId="451540930" sldId="310"/>
            <ac:cxnSpMk id="10" creationId="{AE5C52A4-7122-DEEA-4D79-864385DB9420}"/>
          </ac:cxnSpMkLst>
        </pc:cxnChg>
        <pc:cxnChg chg="add mod">
          <ac:chgData name="ΔΗΜΗΤΡΙΟΣ ΠΤΩΧΟΣ" userId="6e19a5c6-61ad-4efc-95c7-88a13ef9549f" providerId="ADAL" clId="{AB5234FA-F184-4909-A72D-C8B023E51ACD}" dt="2024-06-19T15:40:14.879" v="1509"/>
          <ac:cxnSpMkLst>
            <pc:docMk/>
            <pc:sldMk cId="451540930" sldId="310"/>
            <ac:cxnSpMk id="13" creationId="{DB18DAF6-A837-8CA5-0CA4-E9E3DED71100}"/>
          </ac:cxnSpMkLst>
        </pc:cxnChg>
        <pc:cxnChg chg="add mod">
          <ac:chgData name="ΔΗΜΗΤΡΙΟΣ ΠΤΩΧΟΣ" userId="6e19a5c6-61ad-4efc-95c7-88a13ef9549f" providerId="ADAL" clId="{AB5234FA-F184-4909-A72D-C8B023E51ACD}" dt="2024-06-19T15:41:19.430" v="1551" actId="1035"/>
          <ac:cxnSpMkLst>
            <pc:docMk/>
            <pc:sldMk cId="451540930" sldId="310"/>
            <ac:cxnSpMk id="17" creationId="{108B99EF-B56E-7B6B-B835-CD4599CAC683}"/>
          </ac:cxnSpMkLst>
        </pc:cxnChg>
        <pc:cxnChg chg="mod">
          <ac:chgData name="ΔΗΜΗΤΡΙΟΣ ΠΤΩΧΟΣ" userId="6e19a5c6-61ad-4efc-95c7-88a13ef9549f" providerId="ADAL" clId="{AB5234FA-F184-4909-A72D-C8B023E51ACD}" dt="2024-06-19T15:39:26.424" v="1363" actId="1035"/>
          <ac:cxnSpMkLst>
            <pc:docMk/>
            <pc:sldMk cId="451540930" sldId="310"/>
            <ac:cxnSpMk id="25" creationId="{3D4FF78F-E7E1-A0DD-530E-52020F9727E1}"/>
          </ac:cxnSpMkLst>
        </pc:cxnChg>
      </pc:sldChg>
      <pc:sldChg chg="add del">
        <pc:chgData name="ΔΗΜΗΤΡΙΟΣ ΠΤΩΧΟΣ" userId="6e19a5c6-61ad-4efc-95c7-88a13ef9549f" providerId="ADAL" clId="{AB5234FA-F184-4909-A72D-C8B023E51ACD}" dt="2024-06-19T15:44:04.645" v="1592" actId="47"/>
        <pc:sldMkLst>
          <pc:docMk/>
          <pc:sldMk cId="2461199140" sldId="311"/>
        </pc:sldMkLst>
      </pc:sldChg>
      <pc:sldChg chg="modSp add mod ord">
        <pc:chgData name="ΔΗΜΗΤΡΙΟΣ ΠΤΩΧΟΣ" userId="6e19a5c6-61ad-4efc-95c7-88a13ef9549f" providerId="ADAL" clId="{AB5234FA-F184-4909-A72D-C8B023E51ACD}" dt="2024-06-19T15:44:02.182" v="1591"/>
        <pc:sldMkLst>
          <pc:docMk/>
          <pc:sldMk cId="3755208242" sldId="312"/>
        </pc:sldMkLst>
        <pc:spChg chg="mod">
          <ac:chgData name="ΔΗΜΗΤΡΙΟΣ ΠΤΩΧΟΣ" userId="6e19a5c6-61ad-4efc-95c7-88a13ef9549f" providerId="ADAL" clId="{AB5234FA-F184-4909-A72D-C8B023E51ACD}" dt="2024-06-19T15:43:38.556" v="1573" actId="1036"/>
          <ac:spMkLst>
            <pc:docMk/>
            <pc:sldMk cId="3755208242" sldId="312"/>
            <ac:spMk id="11" creationId="{6453130F-FCFD-6B8C-909E-110C8DFB9D0D}"/>
          </ac:spMkLst>
        </pc:spChg>
        <pc:spChg chg="mod">
          <ac:chgData name="ΔΗΜΗΤΡΙΟΣ ΠΤΩΧΟΣ" userId="6e19a5c6-61ad-4efc-95c7-88a13ef9549f" providerId="ADAL" clId="{AB5234FA-F184-4909-A72D-C8B023E51ACD}" dt="2024-06-19T15:43:38.556" v="1573" actId="1036"/>
          <ac:spMkLst>
            <pc:docMk/>
            <pc:sldMk cId="3755208242" sldId="312"/>
            <ac:spMk id="12" creationId="{7D189351-6FAC-6002-27E7-BF3348634FB8}"/>
          </ac:spMkLst>
        </pc:spChg>
        <pc:cxnChg chg="mod">
          <ac:chgData name="ΔΗΜΗΤΡΙΟΣ ΠΤΩΧΟΣ" userId="6e19a5c6-61ad-4efc-95c7-88a13ef9549f" providerId="ADAL" clId="{AB5234FA-F184-4909-A72D-C8B023E51ACD}" dt="2024-06-19T15:43:38.556" v="1573" actId="1036"/>
          <ac:cxnSpMkLst>
            <pc:docMk/>
            <pc:sldMk cId="3755208242" sldId="312"/>
            <ac:cxnSpMk id="7" creationId="{75CA0B2A-554E-7D3A-E843-65D31B8627BD}"/>
          </ac:cxnSpMkLst>
        </pc:cxnChg>
        <pc:cxnChg chg="mod">
          <ac:chgData name="ΔΗΜΗΤΡΙΟΣ ΠΤΩΧΟΣ" userId="6e19a5c6-61ad-4efc-95c7-88a13ef9549f" providerId="ADAL" clId="{AB5234FA-F184-4909-A72D-C8B023E51ACD}" dt="2024-06-19T15:43:46.882" v="1589" actId="1035"/>
          <ac:cxnSpMkLst>
            <pc:docMk/>
            <pc:sldMk cId="3755208242" sldId="312"/>
            <ac:cxnSpMk id="17" creationId="{108B99EF-B56E-7B6B-B835-CD4599CAC683}"/>
          </ac:cxnSpMkLst>
        </pc:cxnChg>
      </pc:sldChg>
      <pc:sldChg chg="delSp modSp add mod">
        <pc:chgData name="ΔΗΜΗΤΡΙΟΣ ΠΤΩΧΟΣ" userId="6e19a5c6-61ad-4efc-95c7-88a13ef9549f" providerId="ADAL" clId="{AB5234FA-F184-4909-A72D-C8B023E51ACD}" dt="2024-06-19T16:00:58.387" v="3019" actId="20577"/>
        <pc:sldMkLst>
          <pc:docMk/>
          <pc:sldMk cId="939539472" sldId="313"/>
        </pc:sldMkLst>
        <pc:spChg chg="mod">
          <ac:chgData name="ΔΗΜΗΤΡΙΟΣ ΠΤΩΧΟΣ" userId="6e19a5c6-61ad-4efc-95c7-88a13ef9549f" providerId="ADAL" clId="{AB5234FA-F184-4909-A72D-C8B023E51ACD}" dt="2024-06-19T15:48:04.040" v="1975" actId="1036"/>
          <ac:spMkLst>
            <pc:docMk/>
            <pc:sldMk cId="939539472" sldId="313"/>
            <ac:spMk id="3" creationId="{8333FE81-BC0C-8162-3A96-61022B6205CF}"/>
          </ac:spMkLst>
        </pc:spChg>
        <pc:spChg chg="mod">
          <ac:chgData name="ΔΗΜΗΤΡΙΟΣ ΠΤΩΧΟΣ" userId="6e19a5c6-61ad-4efc-95c7-88a13ef9549f" providerId="ADAL" clId="{AB5234FA-F184-4909-A72D-C8B023E51ACD}" dt="2024-06-19T15:48:04.040" v="1975" actId="1036"/>
          <ac:spMkLst>
            <pc:docMk/>
            <pc:sldMk cId="939539472" sldId="313"/>
            <ac:spMk id="5" creationId="{65194791-850A-1CDD-604B-E4DD005BE31C}"/>
          </ac:spMkLst>
        </pc:spChg>
        <pc:spChg chg="mod">
          <ac:chgData name="ΔΗΜΗΤΡΙΟΣ ΠΤΩΧΟΣ" userId="6e19a5c6-61ad-4efc-95c7-88a13ef9549f" providerId="ADAL" clId="{AB5234FA-F184-4909-A72D-C8B023E51ACD}" dt="2024-06-19T15:48:04.040" v="1975" actId="1036"/>
          <ac:spMkLst>
            <pc:docMk/>
            <pc:sldMk cId="939539472" sldId="313"/>
            <ac:spMk id="6" creationId="{52C45B1A-C7FC-46A7-0D82-BD3BE4AB8109}"/>
          </ac:spMkLst>
        </pc:spChg>
        <pc:spChg chg="mod">
          <ac:chgData name="ΔΗΜΗΤΡΙΟΣ ΠΤΩΧΟΣ" userId="6e19a5c6-61ad-4efc-95c7-88a13ef9549f" providerId="ADAL" clId="{AB5234FA-F184-4909-A72D-C8B023E51ACD}" dt="2024-06-19T15:48:04.040" v="1975" actId="1036"/>
          <ac:spMkLst>
            <pc:docMk/>
            <pc:sldMk cId="939539472" sldId="313"/>
            <ac:spMk id="8" creationId="{703A5568-8FA9-DD31-A701-87C1CCC7843E}"/>
          </ac:spMkLst>
        </pc:spChg>
        <pc:spChg chg="mod">
          <ac:chgData name="ΔΗΜΗΤΡΙΟΣ ΠΤΩΧΟΣ" userId="6e19a5c6-61ad-4efc-95c7-88a13ef9549f" providerId="ADAL" clId="{AB5234FA-F184-4909-A72D-C8B023E51ACD}" dt="2024-06-19T15:48:04.040" v="1975" actId="1036"/>
          <ac:spMkLst>
            <pc:docMk/>
            <pc:sldMk cId="939539472" sldId="313"/>
            <ac:spMk id="9" creationId="{D9E51752-317E-A158-146D-6A9EB63AB03E}"/>
          </ac:spMkLst>
        </pc:spChg>
        <pc:spChg chg="mod">
          <ac:chgData name="ΔΗΜΗΤΡΙΟΣ ΠΤΩΧΟΣ" userId="6e19a5c6-61ad-4efc-95c7-88a13ef9549f" providerId="ADAL" clId="{AB5234FA-F184-4909-A72D-C8B023E51ACD}" dt="2024-06-19T15:48:04.040" v="1975" actId="1036"/>
          <ac:spMkLst>
            <pc:docMk/>
            <pc:sldMk cId="939539472" sldId="313"/>
            <ac:spMk id="11" creationId="{6453130F-FCFD-6B8C-909E-110C8DFB9D0D}"/>
          </ac:spMkLst>
        </pc:spChg>
        <pc:spChg chg="mod">
          <ac:chgData name="ΔΗΜΗΤΡΙΟΣ ΠΤΩΧΟΣ" userId="6e19a5c6-61ad-4efc-95c7-88a13ef9549f" providerId="ADAL" clId="{AB5234FA-F184-4909-A72D-C8B023E51ACD}" dt="2024-06-19T16:00:58.387" v="3019" actId="20577"/>
          <ac:spMkLst>
            <pc:docMk/>
            <pc:sldMk cId="939539472" sldId="313"/>
            <ac:spMk id="12" creationId="{7D189351-6FAC-6002-27E7-BF3348634FB8}"/>
          </ac:spMkLst>
        </pc:spChg>
        <pc:spChg chg="del">
          <ac:chgData name="ΔΗΜΗΤΡΙΟΣ ΠΤΩΧΟΣ" userId="6e19a5c6-61ad-4efc-95c7-88a13ef9549f" providerId="ADAL" clId="{AB5234FA-F184-4909-A72D-C8B023E51ACD}" dt="2024-06-19T15:46:08.238" v="1673" actId="478"/>
          <ac:spMkLst>
            <pc:docMk/>
            <pc:sldMk cId="939539472" sldId="313"/>
            <ac:spMk id="19" creationId="{B9D02EAF-EDE0-86FD-F2A8-AAE3DACAE590}"/>
          </ac:spMkLst>
        </pc:spChg>
        <pc:spChg chg="mod">
          <ac:chgData name="ΔΗΜΗΤΡΙΟΣ ΠΤΩΧΟΣ" userId="6e19a5c6-61ad-4efc-95c7-88a13ef9549f" providerId="ADAL" clId="{AB5234FA-F184-4909-A72D-C8B023E51ACD}" dt="2024-06-19T15:44:17.350" v="1595" actId="207"/>
          <ac:spMkLst>
            <pc:docMk/>
            <pc:sldMk cId="939539472" sldId="313"/>
            <ac:spMk id="20" creationId="{39B047EB-F367-AD96-7F53-59224D022492}"/>
          </ac:spMkLst>
        </pc:spChg>
        <pc:spChg chg="del">
          <ac:chgData name="ΔΗΜΗΤΡΙΟΣ ΠΤΩΧΟΣ" userId="6e19a5c6-61ad-4efc-95c7-88a13ef9549f" providerId="ADAL" clId="{AB5234FA-F184-4909-A72D-C8B023E51ACD}" dt="2024-06-19T15:46:08.238" v="1673" actId="478"/>
          <ac:spMkLst>
            <pc:docMk/>
            <pc:sldMk cId="939539472" sldId="313"/>
            <ac:spMk id="21" creationId="{D07DFBFB-AA12-F58C-43B5-59924E6E896B}"/>
          </ac:spMkLst>
        </pc:spChg>
        <pc:spChg chg="mod">
          <ac:chgData name="ΔΗΜΗΤΡΙΟΣ ΠΤΩΧΟΣ" userId="6e19a5c6-61ad-4efc-95c7-88a13ef9549f" providerId="ADAL" clId="{AB5234FA-F184-4909-A72D-C8B023E51ACD}" dt="2024-06-19T15:48:04.040" v="1975" actId="1036"/>
          <ac:spMkLst>
            <pc:docMk/>
            <pc:sldMk cId="939539472" sldId="313"/>
            <ac:spMk id="34" creationId="{D5A51710-8B58-4F24-6B36-A588A3FE6F14}"/>
          </ac:spMkLst>
        </pc:spChg>
        <pc:cxnChg chg="mod">
          <ac:chgData name="ΔΗΜΗΤΡΙΟΣ ΠΤΩΧΟΣ" userId="6e19a5c6-61ad-4efc-95c7-88a13ef9549f" providerId="ADAL" clId="{AB5234FA-F184-4909-A72D-C8B023E51ACD}" dt="2024-06-19T15:48:04.040" v="1975" actId="1036"/>
          <ac:cxnSpMkLst>
            <pc:docMk/>
            <pc:sldMk cId="939539472" sldId="313"/>
            <ac:cxnSpMk id="4" creationId="{24A78855-BEA7-73EF-F590-FD91531AA55F}"/>
          </ac:cxnSpMkLst>
        </pc:cxnChg>
        <pc:cxnChg chg="mod">
          <ac:chgData name="ΔΗΜΗΤΡΙΟΣ ΠΤΩΧΟΣ" userId="6e19a5c6-61ad-4efc-95c7-88a13ef9549f" providerId="ADAL" clId="{AB5234FA-F184-4909-A72D-C8B023E51ACD}" dt="2024-06-19T15:48:04.040" v="1975" actId="1036"/>
          <ac:cxnSpMkLst>
            <pc:docMk/>
            <pc:sldMk cId="939539472" sldId="313"/>
            <ac:cxnSpMk id="7" creationId="{75CA0B2A-554E-7D3A-E843-65D31B8627BD}"/>
          </ac:cxnSpMkLst>
        </pc:cxnChg>
        <pc:cxnChg chg="del">
          <ac:chgData name="ΔΗΜΗΤΡΙΟΣ ΠΤΩΧΟΣ" userId="6e19a5c6-61ad-4efc-95c7-88a13ef9549f" providerId="ADAL" clId="{AB5234FA-F184-4909-A72D-C8B023E51ACD}" dt="2024-06-19T15:46:08.238" v="1673" actId="478"/>
          <ac:cxnSpMkLst>
            <pc:docMk/>
            <pc:sldMk cId="939539472" sldId="313"/>
            <ac:cxnSpMk id="17" creationId="{108B99EF-B56E-7B6B-B835-CD4599CAC683}"/>
          </ac:cxnSpMkLst>
        </pc:cxnChg>
        <pc:cxnChg chg="mod">
          <ac:chgData name="ΔΗΜΗΤΡΙΟΣ ΠΤΩΧΟΣ" userId="6e19a5c6-61ad-4efc-95c7-88a13ef9549f" providerId="ADAL" clId="{AB5234FA-F184-4909-A72D-C8B023E51ACD}" dt="2024-06-19T15:48:04.040" v="1975" actId="1036"/>
          <ac:cxnSpMkLst>
            <pc:docMk/>
            <pc:sldMk cId="939539472" sldId="313"/>
            <ac:cxnSpMk id="25" creationId="{3D4FF78F-E7E1-A0DD-530E-52020F9727E1}"/>
          </ac:cxnSpMkLst>
        </pc:cxnChg>
      </pc:sldChg>
      <pc:sldChg chg="addSp delSp modSp add mod">
        <pc:chgData name="ΔΗΜΗΤΡΙΟΣ ΠΤΩΧΟΣ" userId="6e19a5c6-61ad-4efc-95c7-88a13ef9549f" providerId="ADAL" clId="{AB5234FA-F184-4909-A72D-C8B023E51ACD}" dt="2024-06-19T17:20:45.212" v="5053" actId="1035"/>
        <pc:sldMkLst>
          <pc:docMk/>
          <pc:sldMk cId="1234886169" sldId="314"/>
        </pc:sldMkLst>
        <pc:spChg chg="add mod">
          <ac:chgData name="ΔΗΜΗΤΡΙΟΣ ΠΤΩΧΟΣ" userId="6e19a5c6-61ad-4efc-95c7-88a13ef9549f" providerId="ADAL" clId="{AB5234FA-F184-4909-A72D-C8B023E51ACD}" dt="2024-06-19T16:57:18.278" v="3502" actId="1035"/>
          <ac:spMkLst>
            <pc:docMk/>
            <pc:sldMk cId="1234886169" sldId="314"/>
            <ac:spMk id="4" creationId="{93A513F1-53A7-FE82-FE7E-60913A9CCA17}"/>
          </ac:spMkLst>
        </pc:spChg>
        <pc:spChg chg="add mod">
          <ac:chgData name="ΔΗΜΗΤΡΙΟΣ ΠΤΩΧΟΣ" userId="6e19a5c6-61ad-4efc-95c7-88a13ef9549f" providerId="ADAL" clId="{AB5234FA-F184-4909-A72D-C8B023E51ACD}" dt="2024-06-19T16:57:18.278" v="3502" actId="1035"/>
          <ac:spMkLst>
            <pc:docMk/>
            <pc:sldMk cId="1234886169" sldId="314"/>
            <ac:spMk id="5" creationId="{FD80DAA5-6902-FE98-14A0-D5F580A3FA16}"/>
          </ac:spMkLst>
        </pc:spChg>
        <pc:spChg chg="add mod">
          <ac:chgData name="ΔΗΜΗΤΡΙΟΣ ΠΤΩΧΟΣ" userId="6e19a5c6-61ad-4efc-95c7-88a13ef9549f" providerId="ADAL" clId="{AB5234FA-F184-4909-A72D-C8B023E51ACD}" dt="2024-06-19T17:15:39.849" v="4990" actId="20577"/>
          <ac:spMkLst>
            <pc:docMk/>
            <pc:sldMk cId="1234886169" sldId="314"/>
            <ac:spMk id="7" creationId="{2FE8D521-C0EC-9C9F-4AD8-892F47DC3313}"/>
          </ac:spMkLst>
        </pc:spChg>
        <pc:spChg chg="add mod">
          <ac:chgData name="ΔΗΜΗΤΡΙΟΣ ΠΤΩΧΟΣ" userId="6e19a5c6-61ad-4efc-95c7-88a13ef9549f" providerId="ADAL" clId="{AB5234FA-F184-4909-A72D-C8B023E51ACD}" dt="2024-06-19T17:13:09.816" v="4850" actId="1035"/>
          <ac:spMkLst>
            <pc:docMk/>
            <pc:sldMk cId="1234886169" sldId="314"/>
            <ac:spMk id="8" creationId="{D34E13B6-01D3-D1B9-1F52-9E8511ACDF49}"/>
          </ac:spMkLst>
        </pc:spChg>
        <pc:spChg chg="add mod">
          <ac:chgData name="ΔΗΜΗΤΡΙΟΣ ΠΤΩΧΟΣ" userId="6e19a5c6-61ad-4efc-95c7-88a13ef9549f" providerId="ADAL" clId="{AB5234FA-F184-4909-A72D-C8B023E51ACD}" dt="2024-06-19T17:20:45.212" v="5053" actId="1035"/>
          <ac:spMkLst>
            <pc:docMk/>
            <pc:sldMk cId="1234886169" sldId="314"/>
            <ac:spMk id="9" creationId="{4A7E987A-AAA9-8BCA-1C0C-0DB915DC4517}"/>
          </ac:spMkLst>
        </pc:spChg>
        <pc:spChg chg="add mod">
          <ac:chgData name="ΔΗΜΗΤΡΙΟΣ ΠΤΩΧΟΣ" userId="6e19a5c6-61ad-4efc-95c7-88a13ef9549f" providerId="ADAL" clId="{AB5234FA-F184-4909-A72D-C8B023E51ACD}" dt="2024-06-19T17:13:23.868" v="4852" actId="1076"/>
          <ac:spMkLst>
            <pc:docMk/>
            <pc:sldMk cId="1234886169" sldId="314"/>
            <ac:spMk id="10" creationId="{1619099C-50A0-14F9-551A-A011EFC76D22}"/>
          </ac:spMkLst>
        </pc:spChg>
        <pc:spChg chg="del">
          <ac:chgData name="ΔΗΜΗΤΡΙΟΣ ΠΤΩΧΟΣ" userId="6e19a5c6-61ad-4efc-95c7-88a13ef9549f" providerId="ADAL" clId="{AB5234FA-F184-4909-A72D-C8B023E51ACD}" dt="2024-06-19T16:56:12.107" v="3447" actId="478"/>
          <ac:spMkLst>
            <pc:docMk/>
            <pc:sldMk cId="1234886169" sldId="314"/>
            <ac:spMk id="18" creationId="{3D5BD357-3D8A-7442-EADF-DE60E0D60507}"/>
          </ac:spMkLst>
        </pc:spChg>
        <pc:spChg chg="del">
          <ac:chgData name="ΔΗΜΗΤΡΙΟΣ ΠΤΩΧΟΣ" userId="6e19a5c6-61ad-4efc-95c7-88a13ef9549f" providerId="ADAL" clId="{AB5234FA-F184-4909-A72D-C8B023E51ACD}" dt="2024-06-19T16:56:08.807" v="3446" actId="478"/>
          <ac:spMkLst>
            <pc:docMk/>
            <pc:sldMk cId="1234886169" sldId="314"/>
            <ac:spMk id="20" creationId="{39B047EB-F367-AD96-7F53-59224D022492}"/>
          </ac:spMkLst>
        </pc:spChg>
        <pc:spChg chg="mod">
          <ac:chgData name="ΔΗΜΗΤΡΙΟΣ ΠΤΩΧΟΣ" userId="6e19a5c6-61ad-4efc-95c7-88a13ef9549f" providerId="ADAL" clId="{AB5234FA-F184-4909-A72D-C8B023E51ACD}" dt="2024-06-19T16:58:56.579" v="3528" actId="1076"/>
          <ac:spMkLst>
            <pc:docMk/>
            <pc:sldMk cId="1234886169" sldId="314"/>
            <ac:spMk id="22" creationId="{917A3CA2-9DB7-E786-951A-70AD510AB554}"/>
          </ac:spMkLst>
        </pc:spChg>
        <pc:spChg chg="mod">
          <ac:chgData name="ΔΗΜΗΤΡΙΟΣ ΠΤΩΧΟΣ" userId="6e19a5c6-61ad-4efc-95c7-88a13ef9549f" providerId="ADAL" clId="{AB5234FA-F184-4909-A72D-C8B023E51ACD}" dt="2024-06-19T17:10:23.545" v="4739" actId="1035"/>
          <ac:spMkLst>
            <pc:docMk/>
            <pc:sldMk cId="1234886169" sldId="314"/>
            <ac:spMk id="23" creationId="{551A7431-4615-276F-B67D-981231A734DE}"/>
          </ac:spMkLst>
        </pc:spChg>
        <pc:spChg chg="mod">
          <ac:chgData name="ΔΗΜΗΤΡΙΟΣ ΠΤΩΧΟΣ" userId="6e19a5c6-61ad-4efc-95c7-88a13ef9549f" providerId="ADAL" clId="{AB5234FA-F184-4909-A72D-C8B023E51ACD}" dt="2024-06-19T17:10:23.545" v="4739" actId="1035"/>
          <ac:spMkLst>
            <pc:docMk/>
            <pc:sldMk cId="1234886169" sldId="314"/>
            <ac:spMk id="24" creationId="{78A9FB38-4C06-864F-23CB-3CBDA5D1D33D}"/>
          </ac:spMkLst>
        </pc:spChg>
        <pc:spChg chg="del mod">
          <ac:chgData name="ΔΗΜΗΤΡΙΟΣ ΠΤΩΧΟΣ" userId="6e19a5c6-61ad-4efc-95c7-88a13ef9549f" providerId="ADAL" clId="{AB5234FA-F184-4909-A72D-C8B023E51ACD}" dt="2024-06-19T16:59:59.043" v="3544" actId="478"/>
          <ac:spMkLst>
            <pc:docMk/>
            <pc:sldMk cId="1234886169" sldId="314"/>
            <ac:spMk id="26" creationId="{E6E80923-0DEE-6654-6E26-292D30EA5A6A}"/>
          </ac:spMkLst>
        </pc:spChg>
        <pc:spChg chg="mod">
          <ac:chgData name="ΔΗΜΗΤΡΙΟΣ ΠΤΩΧΟΣ" userId="6e19a5c6-61ad-4efc-95c7-88a13ef9549f" providerId="ADAL" clId="{AB5234FA-F184-4909-A72D-C8B023E51ACD}" dt="2024-06-19T17:10:23.545" v="4739" actId="1035"/>
          <ac:spMkLst>
            <pc:docMk/>
            <pc:sldMk cId="1234886169" sldId="314"/>
            <ac:spMk id="27" creationId="{BA7AFD92-292E-19C2-03DD-E601AD62A50A}"/>
          </ac:spMkLst>
        </pc:spChg>
        <pc:spChg chg="mod">
          <ac:chgData name="ΔΗΜΗΤΡΙΟΣ ΠΤΩΧΟΣ" userId="6e19a5c6-61ad-4efc-95c7-88a13ef9549f" providerId="ADAL" clId="{AB5234FA-F184-4909-A72D-C8B023E51ACD}" dt="2024-06-19T17:16:15.827" v="5029" actId="20577"/>
          <ac:spMkLst>
            <pc:docMk/>
            <pc:sldMk cId="1234886169" sldId="314"/>
            <ac:spMk id="31" creationId="{BA86A28E-5B87-A739-D9C9-055FEA68CB82}"/>
          </ac:spMkLst>
        </pc:spChg>
        <pc:spChg chg="del mod">
          <ac:chgData name="ΔΗΜΗΤΡΙΟΣ ΠΤΩΧΟΣ" userId="6e19a5c6-61ad-4efc-95c7-88a13ef9549f" providerId="ADAL" clId="{AB5234FA-F184-4909-A72D-C8B023E51ACD}" dt="2024-06-19T17:00:00.895" v="3545" actId="478"/>
          <ac:spMkLst>
            <pc:docMk/>
            <pc:sldMk cId="1234886169" sldId="314"/>
            <ac:spMk id="32" creationId="{D1957961-2B74-5DB8-3CD4-CB16B26C34DA}"/>
          </ac:spMkLst>
        </pc:spChg>
        <pc:spChg chg="mod">
          <ac:chgData name="ΔΗΜΗΤΡΙΟΣ ΠΤΩΧΟΣ" userId="6e19a5c6-61ad-4efc-95c7-88a13ef9549f" providerId="ADAL" clId="{AB5234FA-F184-4909-A72D-C8B023E51ACD}" dt="2024-06-19T17:10:23.545" v="4739" actId="1035"/>
          <ac:spMkLst>
            <pc:docMk/>
            <pc:sldMk cId="1234886169" sldId="314"/>
            <ac:spMk id="33" creationId="{5B2EF453-5353-753B-9247-331ECA93341B}"/>
          </ac:spMkLst>
        </pc:spChg>
        <pc:spChg chg="mod">
          <ac:chgData name="ΔΗΜΗΤΡΙΟΣ ΠΤΩΧΟΣ" userId="6e19a5c6-61ad-4efc-95c7-88a13ef9549f" providerId="ADAL" clId="{AB5234FA-F184-4909-A72D-C8B023E51ACD}" dt="2024-06-19T17:10:23.545" v="4739" actId="1035"/>
          <ac:spMkLst>
            <pc:docMk/>
            <pc:sldMk cId="1234886169" sldId="314"/>
            <ac:spMk id="34" creationId="{D5A51710-8B58-4F24-6B36-A588A3FE6F14}"/>
          </ac:spMkLst>
        </pc:spChg>
        <pc:picChg chg="mod">
          <ac:chgData name="ΔΗΜΗΤΡΙΟΣ ΠΤΩΧΟΣ" userId="6e19a5c6-61ad-4efc-95c7-88a13ef9549f" providerId="ADAL" clId="{AB5234FA-F184-4909-A72D-C8B023E51ACD}" dt="2024-06-19T16:58:43.896" v="3526" actId="1076"/>
          <ac:picMkLst>
            <pc:docMk/>
            <pc:sldMk cId="1234886169" sldId="314"/>
            <ac:picMk id="2" creationId="{976323E7-82C1-D8BD-9633-457FFB0105DF}"/>
          </ac:picMkLst>
        </pc:picChg>
        <pc:picChg chg="add mod">
          <ac:chgData name="ΔΗΜΗΤΡΙΟΣ ΠΤΩΧΟΣ" userId="6e19a5c6-61ad-4efc-95c7-88a13ef9549f" providerId="ADAL" clId="{AB5234FA-F184-4909-A72D-C8B023E51ACD}" dt="2024-06-19T16:58:23.559" v="3523" actId="1076"/>
          <ac:picMkLst>
            <pc:docMk/>
            <pc:sldMk cId="1234886169" sldId="314"/>
            <ac:picMk id="6" creationId="{41938F29-10D4-CE2F-17EA-AD5C522EF7B9}"/>
          </ac:picMkLst>
        </pc:picChg>
        <pc:cxnChg chg="add mod">
          <ac:chgData name="ΔΗΜΗΤΡΙΟΣ ΠΤΩΧΟΣ" userId="6e19a5c6-61ad-4efc-95c7-88a13ef9549f" providerId="ADAL" clId="{AB5234FA-F184-4909-A72D-C8B023E51ACD}" dt="2024-06-19T16:57:18.278" v="3502" actId="1035"/>
          <ac:cxnSpMkLst>
            <pc:docMk/>
            <pc:sldMk cId="1234886169" sldId="314"/>
            <ac:cxnSpMk id="3" creationId="{CCD3D182-48D9-F497-6168-58949A006831}"/>
          </ac:cxnSpMkLst>
        </pc:cxnChg>
        <pc:cxnChg chg="del">
          <ac:chgData name="ΔΗΜΗΤΡΙΟΣ ΠΤΩΧΟΣ" userId="6e19a5c6-61ad-4efc-95c7-88a13ef9549f" providerId="ADAL" clId="{AB5234FA-F184-4909-A72D-C8B023E51ACD}" dt="2024-06-19T16:56:08.807" v="3446" actId="478"/>
          <ac:cxnSpMkLst>
            <pc:docMk/>
            <pc:sldMk cId="1234886169" sldId="314"/>
            <ac:cxnSpMk id="15" creationId="{11E1815D-37D4-3B20-F379-5927558655FF}"/>
          </ac:cxnSpMkLst>
        </pc:cxnChg>
        <pc:cxnChg chg="mod">
          <ac:chgData name="ΔΗΜΗΤΡΙΟΣ ΠΤΩΧΟΣ" userId="6e19a5c6-61ad-4efc-95c7-88a13ef9549f" providerId="ADAL" clId="{AB5234FA-F184-4909-A72D-C8B023E51ACD}" dt="2024-06-19T17:10:23.545" v="4739" actId="1035"/>
          <ac:cxnSpMkLst>
            <pc:docMk/>
            <pc:sldMk cId="1234886169" sldId="314"/>
            <ac:cxnSpMk id="25" creationId="{3D4FF78F-E7E1-A0DD-530E-52020F9727E1}"/>
          </ac:cxnSpMkLst>
        </pc:cxnChg>
      </pc:sldChg>
      <pc:sldChg chg="add del">
        <pc:chgData name="ΔΗΜΗΤΡΙΟΣ ΠΤΩΧΟΣ" userId="6e19a5c6-61ad-4efc-95c7-88a13ef9549f" providerId="ADAL" clId="{AB5234FA-F184-4909-A72D-C8B023E51ACD}" dt="2024-06-19T16:48:23.497" v="3299" actId="47"/>
        <pc:sldMkLst>
          <pc:docMk/>
          <pc:sldMk cId="1033287111" sldId="315"/>
        </pc:sldMkLst>
      </pc:sldChg>
      <pc:sldChg chg="delSp modSp add mod">
        <pc:chgData name="ΔΗΜΗΤΡΙΟΣ ΠΤΩΧΟΣ" userId="6e19a5c6-61ad-4efc-95c7-88a13ef9549f" providerId="ADAL" clId="{AB5234FA-F184-4909-A72D-C8B023E51ACD}" dt="2024-06-19T16:49:47.805" v="3404" actId="122"/>
        <pc:sldMkLst>
          <pc:docMk/>
          <pc:sldMk cId="1801093239" sldId="315"/>
        </pc:sldMkLst>
        <pc:spChg chg="mod">
          <ac:chgData name="ΔΗΜΗΤΡΙΟΣ ΠΤΩΧΟΣ" userId="6e19a5c6-61ad-4efc-95c7-88a13ef9549f" providerId="ADAL" clId="{AB5234FA-F184-4909-A72D-C8B023E51ACD}" dt="2024-06-19T16:49:47.805" v="3404" actId="122"/>
          <ac:spMkLst>
            <pc:docMk/>
            <pc:sldMk cId="1801093239" sldId="315"/>
            <ac:spMk id="2" creationId="{A0C91420-BC49-33F4-1FAB-08A2EA15A0C4}"/>
          </ac:spMkLst>
        </pc:spChg>
        <pc:spChg chg="del">
          <ac:chgData name="ΔΗΜΗΤΡΙΟΣ ΠΤΩΧΟΣ" userId="6e19a5c6-61ad-4efc-95c7-88a13ef9549f" providerId="ADAL" clId="{AB5234FA-F184-4909-A72D-C8B023E51ACD}" dt="2024-06-19T16:49:34.152" v="3355" actId="478"/>
          <ac:spMkLst>
            <pc:docMk/>
            <pc:sldMk cId="1801093239" sldId="315"/>
            <ac:spMk id="5" creationId="{1AF93749-7AB2-CD24-DD9E-34464B877A0F}"/>
          </ac:spMkLst>
        </pc:spChg>
      </pc:sldChg>
      <pc:sldChg chg="addSp delSp modSp add mod">
        <pc:chgData name="ΔΗΜΗΤΡΙΟΣ ΠΤΩΧΟΣ" userId="6e19a5c6-61ad-4efc-95c7-88a13ef9549f" providerId="ADAL" clId="{AB5234FA-F184-4909-A72D-C8B023E51ACD}" dt="2024-06-19T17:29:00.326" v="5524" actId="1035"/>
        <pc:sldMkLst>
          <pc:docMk/>
          <pc:sldMk cId="3584391264" sldId="316"/>
        </pc:sldMkLst>
        <pc:spChg chg="mod">
          <ac:chgData name="ΔΗΜΗΤΡΙΟΣ ΠΤΩΧΟΣ" userId="6e19a5c6-61ad-4efc-95c7-88a13ef9549f" providerId="ADAL" clId="{AB5234FA-F184-4909-A72D-C8B023E51ACD}" dt="2024-06-19T17:20:13.425" v="5046" actId="1076"/>
          <ac:spMkLst>
            <pc:docMk/>
            <pc:sldMk cId="3584391264" sldId="316"/>
            <ac:spMk id="4" creationId="{93A513F1-53A7-FE82-FE7E-60913A9CCA17}"/>
          </ac:spMkLst>
        </pc:spChg>
        <pc:spChg chg="del">
          <ac:chgData name="ΔΗΜΗΤΡΙΟΣ ΠΤΩΧΟΣ" userId="6e19a5c6-61ad-4efc-95c7-88a13ef9549f" providerId="ADAL" clId="{AB5234FA-F184-4909-A72D-C8B023E51ACD}" dt="2024-06-19T17:23:00.770" v="5220" actId="478"/>
          <ac:spMkLst>
            <pc:docMk/>
            <pc:sldMk cId="3584391264" sldId="316"/>
            <ac:spMk id="7" creationId="{2FE8D521-C0EC-9C9F-4AD8-892F47DC3313}"/>
          </ac:spMkLst>
        </pc:spChg>
        <pc:spChg chg="del">
          <ac:chgData name="ΔΗΜΗΤΡΙΟΣ ΠΤΩΧΟΣ" userId="6e19a5c6-61ad-4efc-95c7-88a13ef9549f" providerId="ADAL" clId="{AB5234FA-F184-4909-A72D-C8B023E51ACD}" dt="2024-06-19T17:23:00.770" v="5220" actId="478"/>
          <ac:spMkLst>
            <pc:docMk/>
            <pc:sldMk cId="3584391264" sldId="316"/>
            <ac:spMk id="8" creationId="{D34E13B6-01D3-D1B9-1F52-9E8511ACDF49}"/>
          </ac:spMkLst>
        </pc:spChg>
        <pc:spChg chg="del">
          <ac:chgData name="ΔΗΜΗΤΡΙΟΣ ΠΤΩΧΟΣ" userId="6e19a5c6-61ad-4efc-95c7-88a13ef9549f" providerId="ADAL" clId="{AB5234FA-F184-4909-A72D-C8B023E51ACD}" dt="2024-06-19T17:23:00.770" v="5220" actId="478"/>
          <ac:spMkLst>
            <pc:docMk/>
            <pc:sldMk cId="3584391264" sldId="316"/>
            <ac:spMk id="9" creationId="{4A7E987A-AAA9-8BCA-1C0C-0DB915DC4517}"/>
          </ac:spMkLst>
        </pc:spChg>
        <pc:spChg chg="del">
          <ac:chgData name="ΔΗΜΗΤΡΙΟΣ ΠΤΩΧΟΣ" userId="6e19a5c6-61ad-4efc-95c7-88a13ef9549f" providerId="ADAL" clId="{AB5234FA-F184-4909-A72D-C8B023E51ACD}" dt="2024-06-19T17:23:00.770" v="5220" actId="478"/>
          <ac:spMkLst>
            <pc:docMk/>
            <pc:sldMk cId="3584391264" sldId="316"/>
            <ac:spMk id="10" creationId="{1619099C-50A0-14F9-551A-A011EFC76D22}"/>
          </ac:spMkLst>
        </pc:spChg>
        <pc:spChg chg="add mod">
          <ac:chgData name="ΔΗΜΗΤΡΙΟΣ ΠΤΩΧΟΣ" userId="6e19a5c6-61ad-4efc-95c7-88a13ef9549f" providerId="ADAL" clId="{AB5234FA-F184-4909-A72D-C8B023E51ACD}" dt="2024-06-19T17:29:00.326" v="5524" actId="1035"/>
          <ac:spMkLst>
            <pc:docMk/>
            <pc:sldMk cId="3584391264" sldId="316"/>
            <ac:spMk id="12" creationId="{CACB1917-209F-F05E-DE4C-99AFD8CECBF5}"/>
          </ac:spMkLst>
        </pc:spChg>
        <pc:spChg chg="add del mod">
          <ac:chgData name="ΔΗΜΗΤΡΙΟΣ ΠΤΩΧΟΣ" userId="6e19a5c6-61ad-4efc-95c7-88a13ef9549f" providerId="ADAL" clId="{AB5234FA-F184-4909-A72D-C8B023E51ACD}" dt="2024-06-19T17:23:46.783" v="5307" actId="478"/>
          <ac:spMkLst>
            <pc:docMk/>
            <pc:sldMk cId="3584391264" sldId="316"/>
            <ac:spMk id="13" creationId="{8AABEAEB-D519-9853-78C0-8FF0AC2AF143}"/>
          </ac:spMkLst>
        </pc:spChg>
        <pc:spChg chg="add mod">
          <ac:chgData name="ΔΗΜΗΤΡΙΟΣ ΠΤΩΧΟΣ" userId="6e19a5c6-61ad-4efc-95c7-88a13ef9549f" providerId="ADAL" clId="{AB5234FA-F184-4909-A72D-C8B023E51ACD}" dt="2024-06-19T17:29:00.326" v="5524" actId="1035"/>
          <ac:spMkLst>
            <pc:docMk/>
            <pc:sldMk cId="3584391264" sldId="316"/>
            <ac:spMk id="14" creationId="{39A043E7-6729-79F3-1635-4642F2421A07}"/>
          </ac:spMkLst>
        </pc:spChg>
        <pc:spChg chg="add mod">
          <ac:chgData name="ΔΗΜΗΤΡΙΟΣ ΠΤΩΧΟΣ" userId="6e19a5c6-61ad-4efc-95c7-88a13ef9549f" providerId="ADAL" clId="{AB5234FA-F184-4909-A72D-C8B023E51ACD}" dt="2024-06-19T17:29:00.326" v="5524" actId="1035"/>
          <ac:spMkLst>
            <pc:docMk/>
            <pc:sldMk cId="3584391264" sldId="316"/>
            <ac:spMk id="16" creationId="{0BDC9348-6924-0819-C6EF-BA792E8573C8}"/>
          </ac:spMkLst>
        </pc:spChg>
        <pc:spChg chg="add mod">
          <ac:chgData name="ΔΗΜΗΤΡΙΟΣ ΠΤΩΧΟΣ" userId="6e19a5c6-61ad-4efc-95c7-88a13ef9549f" providerId="ADAL" clId="{AB5234FA-F184-4909-A72D-C8B023E51ACD}" dt="2024-06-19T17:29:00.326" v="5524" actId="1035"/>
          <ac:spMkLst>
            <pc:docMk/>
            <pc:sldMk cId="3584391264" sldId="316"/>
            <ac:spMk id="17" creationId="{642B087D-FFCB-CB89-DBE1-E8B3376CDDCE}"/>
          </ac:spMkLst>
        </pc:spChg>
        <pc:spChg chg="mod">
          <ac:chgData name="ΔΗΜΗΤΡΙΟΣ ΠΤΩΧΟΣ" userId="6e19a5c6-61ad-4efc-95c7-88a13ef9549f" providerId="ADAL" clId="{AB5234FA-F184-4909-A72D-C8B023E51ACD}" dt="2024-06-19T17:28:46.860" v="5470" actId="20577"/>
          <ac:spMkLst>
            <pc:docMk/>
            <pc:sldMk cId="3584391264" sldId="316"/>
            <ac:spMk id="23" creationId="{551A7431-4615-276F-B67D-981231A734DE}"/>
          </ac:spMkLst>
        </pc:spChg>
        <pc:spChg chg="del mod">
          <ac:chgData name="ΔΗΜΗΤΡΙΟΣ ΠΤΩΧΟΣ" userId="6e19a5c6-61ad-4efc-95c7-88a13ef9549f" providerId="ADAL" clId="{AB5234FA-F184-4909-A72D-C8B023E51ACD}" dt="2024-06-19T17:28:50.909" v="5471" actId="478"/>
          <ac:spMkLst>
            <pc:docMk/>
            <pc:sldMk cId="3584391264" sldId="316"/>
            <ac:spMk id="24" creationId="{78A9FB38-4C06-864F-23CB-3CBDA5D1D33D}"/>
          </ac:spMkLst>
        </pc:spChg>
        <pc:spChg chg="mod">
          <ac:chgData name="ΔΗΜΗΤΡΙΟΣ ΠΤΩΧΟΣ" userId="6e19a5c6-61ad-4efc-95c7-88a13ef9549f" providerId="ADAL" clId="{AB5234FA-F184-4909-A72D-C8B023E51ACD}" dt="2024-06-19T17:29:00.326" v="5524" actId="1035"/>
          <ac:spMkLst>
            <pc:docMk/>
            <pc:sldMk cId="3584391264" sldId="316"/>
            <ac:spMk id="27" creationId="{BA7AFD92-292E-19C2-03DD-E601AD62A50A}"/>
          </ac:spMkLst>
        </pc:spChg>
        <pc:spChg chg="mod">
          <ac:chgData name="ΔΗΜΗΤΡΙΟΣ ΠΤΩΧΟΣ" userId="6e19a5c6-61ad-4efc-95c7-88a13ef9549f" providerId="ADAL" clId="{AB5234FA-F184-4909-A72D-C8B023E51ACD}" dt="2024-06-19T17:29:00.326" v="5524" actId="1035"/>
          <ac:spMkLst>
            <pc:docMk/>
            <pc:sldMk cId="3584391264" sldId="316"/>
            <ac:spMk id="31" creationId="{BA86A28E-5B87-A739-D9C9-055FEA68CB82}"/>
          </ac:spMkLst>
        </pc:spChg>
        <pc:spChg chg="mod">
          <ac:chgData name="ΔΗΜΗΤΡΙΟΣ ΠΤΩΧΟΣ" userId="6e19a5c6-61ad-4efc-95c7-88a13ef9549f" providerId="ADAL" clId="{AB5234FA-F184-4909-A72D-C8B023E51ACD}" dt="2024-06-19T17:29:00.326" v="5524" actId="1035"/>
          <ac:spMkLst>
            <pc:docMk/>
            <pc:sldMk cId="3584391264" sldId="316"/>
            <ac:spMk id="33" creationId="{5B2EF453-5353-753B-9247-331ECA93341B}"/>
          </ac:spMkLst>
        </pc:spChg>
        <pc:spChg chg="mod">
          <ac:chgData name="ΔΗΜΗΤΡΙΟΣ ΠΤΩΧΟΣ" userId="6e19a5c6-61ad-4efc-95c7-88a13ef9549f" providerId="ADAL" clId="{AB5234FA-F184-4909-A72D-C8B023E51ACD}" dt="2024-06-19T17:23:09.687" v="5259" actId="1035"/>
          <ac:spMkLst>
            <pc:docMk/>
            <pc:sldMk cId="3584391264" sldId="316"/>
            <ac:spMk id="34" creationId="{D5A51710-8B58-4F24-6B36-A588A3FE6F14}"/>
          </ac:spMkLst>
        </pc:spChg>
        <pc:cxnChg chg="add mod">
          <ac:chgData name="ΔΗΜΗΤΡΙΟΣ ΠΤΩΧΟΣ" userId="6e19a5c6-61ad-4efc-95c7-88a13ef9549f" providerId="ADAL" clId="{AB5234FA-F184-4909-A72D-C8B023E51ACD}" dt="2024-06-19T17:29:00.326" v="5524" actId="1035"/>
          <ac:cxnSpMkLst>
            <pc:docMk/>
            <pc:sldMk cId="3584391264" sldId="316"/>
            <ac:cxnSpMk id="11" creationId="{1A690EAA-7035-917E-1B26-0B92F6F8E4AA}"/>
          </ac:cxnSpMkLst>
        </pc:cxnChg>
        <pc:cxnChg chg="add mod">
          <ac:chgData name="ΔΗΜΗΤΡΙΟΣ ΠΤΩΧΟΣ" userId="6e19a5c6-61ad-4efc-95c7-88a13ef9549f" providerId="ADAL" clId="{AB5234FA-F184-4909-A72D-C8B023E51ACD}" dt="2024-06-19T17:29:00.326" v="5524" actId="1035"/>
          <ac:cxnSpMkLst>
            <pc:docMk/>
            <pc:sldMk cId="3584391264" sldId="316"/>
            <ac:cxnSpMk id="15" creationId="{B02F274F-4359-6AEB-7D5B-A7F218AD3955}"/>
          </ac:cxnSpMkLst>
        </pc:cxnChg>
        <pc:cxnChg chg="mod">
          <ac:chgData name="ΔΗΜΗΤΡΙΟΣ ΠΤΩΧΟΣ" userId="6e19a5c6-61ad-4efc-95c7-88a13ef9549f" providerId="ADAL" clId="{AB5234FA-F184-4909-A72D-C8B023E51ACD}" dt="2024-06-19T17:29:00.326" v="5524" actId="1035"/>
          <ac:cxnSpMkLst>
            <pc:docMk/>
            <pc:sldMk cId="3584391264" sldId="316"/>
            <ac:cxnSpMk id="25" creationId="{3D4FF78F-E7E1-A0DD-530E-52020F9727E1}"/>
          </ac:cxnSpMkLst>
        </pc:cxnChg>
      </pc:sldChg>
      <pc:sldChg chg="addSp delSp modSp add mod">
        <pc:chgData name="ΔΗΜΗΤΡΙΟΣ ΠΤΩΧΟΣ" userId="6e19a5c6-61ad-4efc-95c7-88a13ef9549f" providerId="ADAL" clId="{AB5234FA-F184-4909-A72D-C8B023E51ACD}" dt="2024-06-19T17:26:55.841" v="5401" actId="1035"/>
        <pc:sldMkLst>
          <pc:docMk/>
          <pc:sldMk cId="1324548760" sldId="317"/>
        </pc:sldMkLst>
        <pc:spChg chg="mod topLvl">
          <ac:chgData name="ΔΗΜΗΤΡΙΟΣ ΠΤΩΧΟΣ" userId="6e19a5c6-61ad-4efc-95c7-88a13ef9549f" providerId="ADAL" clId="{AB5234FA-F184-4909-A72D-C8B023E51ACD}" dt="2024-06-19T17:26:55.841" v="5401" actId="1035"/>
          <ac:spMkLst>
            <pc:docMk/>
            <pc:sldMk cId="1324548760" sldId="317"/>
            <ac:spMk id="9" creationId="{D5E864A5-24AF-9553-DAC7-1577B018281D}"/>
          </ac:spMkLst>
        </pc:spChg>
        <pc:spChg chg="del">
          <ac:chgData name="ΔΗΜΗΤΡΙΟΣ ΠΤΩΧΟΣ" userId="6e19a5c6-61ad-4efc-95c7-88a13ef9549f" providerId="ADAL" clId="{AB5234FA-F184-4909-A72D-C8B023E51ACD}" dt="2024-06-19T17:25:50.588" v="5350" actId="478"/>
          <ac:spMkLst>
            <pc:docMk/>
            <pc:sldMk cId="1324548760" sldId="317"/>
            <ac:spMk id="12" creationId="{CACB1917-209F-F05E-DE4C-99AFD8CECBF5}"/>
          </ac:spMkLst>
        </pc:spChg>
        <pc:spChg chg="del">
          <ac:chgData name="ΔΗΜΗΤΡΙΟΣ ΠΤΩΧΟΣ" userId="6e19a5c6-61ad-4efc-95c7-88a13ef9549f" providerId="ADAL" clId="{AB5234FA-F184-4909-A72D-C8B023E51ACD}" dt="2024-06-19T17:25:50.588" v="5350" actId="478"/>
          <ac:spMkLst>
            <pc:docMk/>
            <pc:sldMk cId="1324548760" sldId="317"/>
            <ac:spMk id="14" creationId="{39A043E7-6729-79F3-1635-4642F2421A07}"/>
          </ac:spMkLst>
        </pc:spChg>
        <pc:spChg chg="del">
          <ac:chgData name="ΔΗΜΗΤΡΙΟΣ ΠΤΩΧΟΣ" userId="6e19a5c6-61ad-4efc-95c7-88a13ef9549f" providerId="ADAL" clId="{AB5234FA-F184-4909-A72D-C8B023E51ACD}" dt="2024-06-19T17:25:50.588" v="5350" actId="478"/>
          <ac:spMkLst>
            <pc:docMk/>
            <pc:sldMk cId="1324548760" sldId="317"/>
            <ac:spMk id="16" creationId="{0BDC9348-6924-0819-C6EF-BA792E8573C8}"/>
          </ac:spMkLst>
        </pc:spChg>
        <pc:spChg chg="del">
          <ac:chgData name="ΔΗΜΗΤΡΙΟΣ ΠΤΩΧΟΣ" userId="6e19a5c6-61ad-4efc-95c7-88a13ef9549f" providerId="ADAL" clId="{AB5234FA-F184-4909-A72D-C8B023E51ACD}" dt="2024-06-19T17:25:50.588" v="5350" actId="478"/>
          <ac:spMkLst>
            <pc:docMk/>
            <pc:sldMk cId="1324548760" sldId="317"/>
            <ac:spMk id="17" creationId="{642B087D-FFCB-CB89-DBE1-E8B3376CDDCE}"/>
          </ac:spMkLst>
        </pc:spChg>
        <pc:spChg chg="del">
          <ac:chgData name="ΔΗΜΗΤΡΙΟΣ ΠΤΩΧΟΣ" userId="6e19a5c6-61ad-4efc-95c7-88a13ef9549f" providerId="ADAL" clId="{AB5234FA-F184-4909-A72D-C8B023E51ACD}" dt="2024-06-19T17:26:02.161" v="5353" actId="478"/>
          <ac:spMkLst>
            <pc:docMk/>
            <pc:sldMk cId="1324548760" sldId="317"/>
            <ac:spMk id="22" creationId="{917A3CA2-9DB7-E786-951A-70AD510AB554}"/>
          </ac:spMkLst>
        </pc:spChg>
        <pc:spChg chg="del">
          <ac:chgData name="ΔΗΜΗΤΡΙΟΣ ΠΤΩΧΟΣ" userId="6e19a5c6-61ad-4efc-95c7-88a13ef9549f" providerId="ADAL" clId="{AB5234FA-F184-4909-A72D-C8B023E51ACD}" dt="2024-06-19T17:25:50.588" v="5350" actId="478"/>
          <ac:spMkLst>
            <pc:docMk/>
            <pc:sldMk cId="1324548760" sldId="317"/>
            <ac:spMk id="23" creationId="{551A7431-4615-276F-B67D-981231A734DE}"/>
          </ac:spMkLst>
        </pc:spChg>
        <pc:spChg chg="del">
          <ac:chgData name="ΔΗΜΗΤΡΙΟΣ ΠΤΩΧΟΣ" userId="6e19a5c6-61ad-4efc-95c7-88a13ef9549f" providerId="ADAL" clId="{AB5234FA-F184-4909-A72D-C8B023E51ACD}" dt="2024-06-19T17:25:50.588" v="5350" actId="478"/>
          <ac:spMkLst>
            <pc:docMk/>
            <pc:sldMk cId="1324548760" sldId="317"/>
            <ac:spMk id="24" creationId="{78A9FB38-4C06-864F-23CB-3CBDA5D1D33D}"/>
          </ac:spMkLst>
        </pc:spChg>
        <pc:spChg chg="del">
          <ac:chgData name="ΔΗΜΗΤΡΙΟΣ ΠΤΩΧΟΣ" userId="6e19a5c6-61ad-4efc-95c7-88a13ef9549f" providerId="ADAL" clId="{AB5234FA-F184-4909-A72D-C8B023E51ACD}" dt="2024-06-19T17:25:50.588" v="5350" actId="478"/>
          <ac:spMkLst>
            <pc:docMk/>
            <pc:sldMk cId="1324548760" sldId="317"/>
            <ac:spMk id="27" creationId="{BA7AFD92-292E-19C2-03DD-E601AD62A50A}"/>
          </ac:spMkLst>
        </pc:spChg>
        <pc:spChg chg="del">
          <ac:chgData name="ΔΗΜΗΤΡΙΟΣ ΠΤΩΧΟΣ" userId="6e19a5c6-61ad-4efc-95c7-88a13ef9549f" providerId="ADAL" clId="{AB5234FA-F184-4909-A72D-C8B023E51ACD}" dt="2024-06-19T17:25:50.588" v="5350" actId="478"/>
          <ac:spMkLst>
            <pc:docMk/>
            <pc:sldMk cId="1324548760" sldId="317"/>
            <ac:spMk id="31" creationId="{BA86A28E-5B87-A739-D9C9-055FEA68CB82}"/>
          </ac:spMkLst>
        </pc:spChg>
        <pc:spChg chg="del">
          <ac:chgData name="ΔΗΜΗΤΡΙΟΣ ΠΤΩΧΟΣ" userId="6e19a5c6-61ad-4efc-95c7-88a13ef9549f" providerId="ADAL" clId="{AB5234FA-F184-4909-A72D-C8B023E51ACD}" dt="2024-06-19T17:25:50.588" v="5350" actId="478"/>
          <ac:spMkLst>
            <pc:docMk/>
            <pc:sldMk cId="1324548760" sldId="317"/>
            <ac:spMk id="33" creationId="{5B2EF453-5353-753B-9247-331ECA93341B}"/>
          </ac:spMkLst>
        </pc:spChg>
        <pc:spChg chg="del">
          <ac:chgData name="ΔΗΜΗΤΡΙΟΣ ΠΤΩΧΟΣ" userId="6e19a5c6-61ad-4efc-95c7-88a13ef9549f" providerId="ADAL" clId="{AB5234FA-F184-4909-A72D-C8B023E51ACD}" dt="2024-06-19T17:25:50.588" v="5350" actId="478"/>
          <ac:spMkLst>
            <pc:docMk/>
            <pc:sldMk cId="1324548760" sldId="317"/>
            <ac:spMk id="34" creationId="{D5A51710-8B58-4F24-6B36-A588A3FE6F14}"/>
          </ac:spMkLst>
        </pc:spChg>
        <pc:grpChg chg="add del mod">
          <ac:chgData name="ΔΗΜΗΤΡΙΟΣ ΠΤΩΧΟΣ" userId="6e19a5c6-61ad-4efc-95c7-88a13ef9549f" providerId="ADAL" clId="{AB5234FA-F184-4909-A72D-C8B023E51ACD}" dt="2024-06-19T17:26:11.525" v="5355" actId="21"/>
          <ac:grpSpMkLst>
            <pc:docMk/>
            <pc:sldMk cId="1324548760" sldId="317"/>
            <ac:grpSpMk id="7" creationId="{B2FEDCCC-CBCB-A793-3E39-FE2040A8376C}"/>
          </ac:grpSpMkLst>
        </pc:grpChg>
        <pc:picChg chg="del mod topLvl">
          <ac:chgData name="ΔΗΜΗΤΡΙΟΣ ΠΤΩΧΟΣ" userId="6e19a5c6-61ad-4efc-95c7-88a13ef9549f" providerId="ADAL" clId="{AB5234FA-F184-4909-A72D-C8B023E51ACD}" dt="2024-06-19T17:26:11.525" v="5355" actId="21"/>
          <ac:picMkLst>
            <pc:docMk/>
            <pc:sldMk cId="1324548760" sldId="317"/>
            <ac:picMk id="8" creationId="{645D7F30-575B-9D85-D4AA-E26CE5A53B01}"/>
          </ac:picMkLst>
        </pc:picChg>
        <pc:picChg chg="add mod">
          <ac:chgData name="ΔΗΜΗΤΡΙΟΣ ΠΤΩΧΟΣ" userId="6e19a5c6-61ad-4efc-95c7-88a13ef9549f" providerId="ADAL" clId="{AB5234FA-F184-4909-A72D-C8B023E51ACD}" dt="2024-06-19T17:26:55.841" v="5401" actId="1035"/>
          <ac:picMkLst>
            <pc:docMk/>
            <pc:sldMk cId="1324548760" sldId="317"/>
            <ac:picMk id="10" creationId="{645D7F30-575B-9D85-D4AA-E26CE5A53B01}"/>
          </ac:picMkLst>
        </pc:picChg>
        <pc:cxnChg chg="del">
          <ac:chgData name="ΔΗΜΗΤΡΙΟΣ ΠΤΩΧΟΣ" userId="6e19a5c6-61ad-4efc-95c7-88a13ef9549f" providerId="ADAL" clId="{AB5234FA-F184-4909-A72D-C8B023E51ACD}" dt="2024-06-19T17:25:50.588" v="5350" actId="478"/>
          <ac:cxnSpMkLst>
            <pc:docMk/>
            <pc:sldMk cId="1324548760" sldId="317"/>
            <ac:cxnSpMk id="11" creationId="{1A690EAA-7035-917E-1B26-0B92F6F8E4AA}"/>
          </ac:cxnSpMkLst>
        </pc:cxnChg>
        <pc:cxnChg chg="del">
          <ac:chgData name="ΔΗΜΗΤΡΙΟΣ ΠΤΩΧΟΣ" userId="6e19a5c6-61ad-4efc-95c7-88a13ef9549f" providerId="ADAL" clId="{AB5234FA-F184-4909-A72D-C8B023E51ACD}" dt="2024-06-19T17:25:50.588" v="5350" actId="478"/>
          <ac:cxnSpMkLst>
            <pc:docMk/>
            <pc:sldMk cId="1324548760" sldId="317"/>
            <ac:cxnSpMk id="15" creationId="{B02F274F-4359-6AEB-7D5B-A7F218AD3955}"/>
          </ac:cxnSpMkLst>
        </pc:cxnChg>
        <pc:cxnChg chg="del">
          <ac:chgData name="ΔΗΜΗΤΡΙΟΣ ΠΤΩΧΟΣ" userId="6e19a5c6-61ad-4efc-95c7-88a13ef9549f" providerId="ADAL" clId="{AB5234FA-F184-4909-A72D-C8B023E51ACD}" dt="2024-06-19T17:25:50.588" v="5350" actId="478"/>
          <ac:cxnSpMkLst>
            <pc:docMk/>
            <pc:sldMk cId="1324548760" sldId="317"/>
            <ac:cxnSpMk id="25" creationId="{3D4FF78F-E7E1-A0DD-530E-52020F9727E1}"/>
          </ac:cxnSpMkLst>
        </pc:cxnChg>
      </pc:sldChg>
      <pc:sldChg chg="addSp delSp modSp add mod">
        <pc:chgData name="ΔΗΜΗΤΡΙΟΣ ΠΤΩΧΟΣ" userId="6e19a5c6-61ad-4efc-95c7-88a13ef9549f" providerId="ADAL" clId="{AB5234FA-F184-4909-A72D-C8B023E51ACD}" dt="2024-06-19T17:28:06.386" v="5420"/>
        <pc:sldMkLst>
          <pc:docMk/>
          <pc:sldMk cId="360064454" sldId="318"/>
        </pc:sldMkLst>
        <pc:spChg chg="mod">
          <ac:chgData name="ΔΗΜΗΤΡΙΟΣ ΠΤΩΧΟΣ" userId="6e19a5c6-61ad-4efc-95c7-88a13ef9549f" providerId="ADAL" clId="{AB5234FA-F184-4909-A72D-C8B023E51ACD}" dt="2024-06-19T17:27:48.299" v="5415"/>
          <ac:spMkLst>
            <pc:docMk/>
            <pc:sldMk cId="360064454" sldId="318"/>
            <ac:spMk id="9" creationId="{D5E864A5-24AF-9553-DAC7-1577B018281D}"/>
          </ac:spMkLst>
        </pc:spChg>
        <pc:spChg chg="add mod">
          <ac:chgData name="ΔΗΜΗΤΡΙΟΣ ΠΤΩΧΟΣ" userId="6e19a5c6-61ad-4efc-95c7-88a13ef9549f" providerId="ADAL" clId="{AB5234FA-F184-4909-A72D-C8B023E51ACD}" dt="2024-06-19T17:28:06.386" v="5420"/>
          <ac:spMkLst>
            <pc:docMk/>
            <pc:sldMk cId="360064454" sldId="318"/>
            <ac:spMk id="11" creationId="{7C5B83CE-0DC8-5DA1-AF0D-6EF99C3B875B}"/>
          </ac:spMkLst>
        </pc:spChg>
        <pc:picChg chg="add mod">
          <ac:chgData name="ΔΗΜΗΤΡΙΟΣ ΠΤΩΧΟΣ" userId="6e19a5c6-61ad-4efc-95c7-88a13ef9549f" providerId="ADAL" clId="{AB5234FA-F184-4909-A72D-C8B023E51ACD}" dt="2024-06-19T17:27:30.561" v="5408" actId="14100"/>
          <ac:picMkLst>
            <pc:docMk/>
            <pc:sldMk cId="360064454" sldId="318"/>
            <ac:picMk id="7" creationId="{BBD10132-E1C3-381E-2528-957214F1E93B}"/>
          </ac:picMkLst>
        </pc:picChg>
        <pc:picChg chg="add mod">
          <ac:chgData name="ΔΗΜΗΤΡΙΟΣ ΠΤΩΧΟΣ" userId="6e19a5c6-61ad-4efc-95c7-88a13ef9549f" providerId="ADAL" clId="{AB5234FA-F184-4909-A72D-C8B023E51ACD}" dt="2024-06-19T17:27:32.912" v="5409" actId="1076"/>
          <ac:picMkLst>
            <pc:docMk/>
            <pc:sldMk cId="360064454" sldId="318"/>
            <ac:picMk id="8" creationId="{8A5803CB-02F8-AE67-E74B-1E7DCE6B0B56}"/>
          </ac:picMkLst>
        </pc:picChg>
        <pc:picChg chg="del">
          <ac:chgData name="ΔΗΜΗΤΡΙΟΣ ΠΤΩΧΟΣ" userId="6e19a5c6-61ad-4efc-95c7-88a13ef9549f" providerId="ADAL" clId="{AB5234FA-F184-4909-A72D-C8B023E51ACD}" dt="2024-06-19T17:27:09" v="5404" actId="478"/>
          <ac:picMkLst>
            <pc:docMk/>
            <pc:sldMk cId="360064454" sldId="318"/>
            <ac:picMk id="10" creationId="{645D7F30-575B-9D85-D4AA-E26CE5A53B01}"/>
          </ac:picMkLst>
        </pc:picChg>
      </pc:sldChg>
      <pc:sldMasterChg chg="delSldLayout">
        <pc:chgData name="ΔΗΜΗΤΡΙΟΣ ΠΤΩΧΟΣ" userId="6e19a5c6-61ad-4efc-95c7-88a13ef9549f" providerId="ADAL" clId="{AB5234FA-F184-4909-A72D-C8B023E51ACD}" dt="2024-06-19T14:49:33.887" v="509" actId="47"/>
        <pc:sldMasterMkLst>
          <pc:docMk/>
          <pc:sldMasterMk cId="2451009279" sldId="2147483674"/>
        </pc:sldMasterMkLst>
        <pc:sldLayoutChg chg="del">
          <pc:chgData name="ΔΗΜΗΤΡΙΟΣ ΠΤΩΧΟΣ" userId="6e19a5c6-61ad-4efc-95c7-88a13ef9549f" providerId="ADAL" clId="{AB5234FA-F184-4909-A72D-C8B023E51ACD}" dt="2024-06-19T14:49:33.887" v="509" actId="47"/>
          <pc:sldLayoutMkLst>
            <pc:docMk/>
            <pc:sldMasterMk cId="2451009279" sldId="2147483674"/>
            <pc:sldLayoutMk cId="1212792468" sldId="2147483689"/>
          </pc:sldLayoutMkLst>
        </pc:sldLayoutChg>
      </pc:sldMasterChg>
    </pc:docChg>
  </pc:docChgLst>
  <pc:docChgLst>
    <pc:chgData name="Dimitrios Ptochos" userId="5800e5acca91fe05" providerId="LiveId" clId="{1B87EEEF-53EA-4425-B8C1-44B4C8002D46}"/>
    <pc:docChg chg="undo redo custSel addSld delSld modSld sldOrd">
      <pc:chgData name="Dimitrios Ptochos" userId="5800e5acca91fe05" providerId="LiveId" clId="{1B87EEEF-53EA-4425-B8C1-44B4C8002D46}" dt="2024-07-30T08:17:03.940" v="1208" actId="2711"/>
      <pc:docMkLst>
        <pc:docMk/>
      </pc:docMkLst>
      <pc:sldChg chg="delSp modSp del mod">
        <pc:chgData name="Dimitrios Ptochos" userId="5800e5acca91fe05" providerId="LiveId" clId="{1B87EEEF-53EA-4425-B8C1-44B4C8002D46}" dt="2024-07-30T08:14:34.605" v="1123" actId="47"/>
        <pc:sldMkLst>
          <pc:docMk/>
          <pc:sldMk cId="2904030254" sldId="256"/>
        </pc:sldMkLst>
        <pc:spChg chg="mod">
          <ac:chgData name="Dimitrios Ptochos" userId="5800e5acca91fe05" providerId="LiveId" clId="{1B87EEEF-53EA-4425-B8C1-44B4C8002D46}" dt="2024-07-30T08:13:44.309" v="1112" actId="1076"/>
          <ac:spMkLst>
            <pc:docMk/>
            <pc:sldMk cId="2904030254" sldId="256"/>
            <ac:spMk id="16" creationId="{235A3C7B-C1F3-0048-C765-6EDB3D30D772}"/>
          </ac:spMkLst>
        </pc:spChg>
        <pc:spChg chg="mod">
          <ac:chgData name="Dimitrios Ptochos" userId="5800e5acca91fe05" providerId="LiveId" clId="{1B87EEEF-53EA-4425-B8C1-44B4C8002D46}" dt="2024-07-30T08:13:44.309" v="1112" actId="1076"/>
          <ac:spMkLst>
            <pc:docMk/>
            <pc:sldMk cId="2904030254" sldId="256"/>
            <ac:spMk id="17" creationId="{6A0C080F-9F39-B97C-5D2F-3E231101F13C}"/>
          </ac:spMkLst>
        </pc:spChg>
        <pc:picChg chg="del">
          <ac:chgData name="Dimitrios Ptochos" userId="5800e5acca91fe05" providerId="LiveId" clId="{1B87EEEF-53EA-4425-B8C1-44B4C8002D46}" dt="2024-07-30T06:56:10.316" v="87" actId="478"/>
          <ac:picMkLst>
            <pc:docMk/>
            <pc:sldMk cId="2904030254" sldId="256"/>
            <ac:picMk id="3" creationId="{394B4233-1338-6638-D69B-7F69850B9A5D}"/>
          </ac:picMkLst>
        </pc:picChg>
        <pc:picChg chg="mod">
          <ac:chgData name="Dimitrios Ptochos" userId="5800e5acca91fe05" providerId="LiveId" clId="{1B87EEEF-53EA-4425-B8C1-44B4C8002D46}" dt="2024-07-30T08:13:44.309" v="1112" actId="1076"/>
          <ac:picMkLst>
            <pc:docMk/>
            <pc:sldMk cId="2904030254" sldId="256"/>
            <ac:picMk id="18" creationId="{FD28A015-40E0-467B-F5F6-0A6AF883D91D}"/>
          </ac:picMkLst>
        </pc:picChg>
        <pc:cxnChg chg="mod">
          <ac:chgData name="Dimitrios Ptochos" userId="5800e5acca91fe05" providerId="LiveId" clId="{1B87EEEF-53EA-4425-B8C1-44B4C8002D46}" dt="2024-07-30T08:13:44.309" v="1112" actId="1076"/>
          <ac:cxnSpMkLst>
            <pc:docMk/>
            <pc:sldMk cId="2904030254" sldId="256"/>
            <ac:cxnSpMk id="20" creationId="{3F3AD5B6-2CF0-E247-8ACC-BA07B5B52573}"/>
          </ac:cxnSpMkLst>
        </pc:cxnChg>
      </pc:sldChg>
      <pc:sldChg chg="del">
        <pc:chgData name="Dimitrios Ptochos" userId="5800e5acca91fe05" providerId="LiveId" clId="{1B87EEEF-53EA-4425-B8C1-44B4C8002D46}" dt="2024-07-30T08:00:18.665" v="1039" actId="47"/>
        <pc:sldMkLst>
          <pc:docMk/>
          <pc:sldMk cId="2414897770" sldId="257"/>
        </pc:sldMkLst>
      </pc:sldChg>
      <pc:sldChg chg="addSp delSp modSp mod">
        <pc:chgData name="Dimitrios Ptochos" userId="5800e5acca91fe05" providerId="LiveId" clId="{1B87EEEF-53EA-4425-B8C1-44B4C8002D46}" dt="2024-07-30T07:58:21.159" v="1015" actId="208"/>
        <pc:sldMkLst>
          <pc:docMk/>
          <pc:sldMk cId="2377863634" sldId="262"/>
        </pc:sldMkLst>
        <pc:spChg chg="mod">
          <ac:chgData name="Dimitrios Ptochos" userId="5800e5acca91fe05" providerId="LiveId" clId="{1B87EEEF-53EA-4425-B8C1-44B4C8002D46}" dt="2024-07-30T07:27:11.975" v="868" actId="207"/>
          <ac:spMkLst>
            <pc:docMk/>
            <pc:sldMk cId="2377863634" sldId="262"/>
            <ac:spMk id="4" creationId="{5576E62C-0659-4EA9-D9DA-27BF8F7CC865}"/>
          </ac:spMkLst>
        </pc:spChg>
        <pc:spChg chg="mod">
          <ac:chgData name="Dimitrios Ptochos" userId="5800e5acca91fe05" providerId="LiveId" clId="{1B87EEEF-53EA-4425-B8C1-44B4C8002D46}" dt="2024-07-30T07:58:11.278" v="1014" actId="1036"/>
          <ac:spMkLst>
            <pc:docMk/>
            <pc:sldMk cId="2377863634" sldId="262"/>
            <ac:spMk id="11" creationId="{732BEF1E-91B8-7DFB-880E-38D67FC567E7}"/>
          </ac:spMkLst>
        </pc:spChg>
        <pc:spChg chg="mod">
          <ac:chgData name="Dimitrios Ptochos" userId="5800e5acca91fe05" providerId="LiveId" clId="{1B87EEEF-53EA-4425-B8C1-44B4C8002D46}" dt="2024-07-30T07:58:05.306" v="1007" actId="1035"/>
          <ac:spMkLst>
            <pc:docMk/>
            <pc:sldMk cId="2377863634" sldId="262"/>
            <ac:spMk id="14" creationId="{A6A438C6-0008-E94B-2F84-1238360C1BFB}"/>
          </ac:spMkLst>
        </pc:spChg>
        <pc:spChg chg="mod">
          <ac:chgData name="Dimitrios Ptochos" userId="5800e5acca91fe05" providerId="LiveId" clId="{1B87EEEF-53EA-4425-B8C1-44B4C8002D46}" dt="2024-07-30T07:53:58.118" v="998" actId="1036"/>
          <ac:spMkLst>
            <pc:docMk/>
            <pc:sldMk cId="2377863634" sldId="262"/>
            <ac:spMk id="18" creationId="{4614785C-679E-65F0-FEDA-EE99741E8C46}"/>
          </ac:spMkLst>
        </pc:spChg>
        <pc:spChg chg="mod">
          <ac:chgData name="Dimitrios Ptochos" userId="5800e5acca91fe05" providerId="LiveId" clId="{1B87EEEF-53EA-4425-B8C1-44B4C8002D46}" dt="2024-07-30T07:58:11.278" v="1014" actId="1036"/>
          <ac:spMkLst>
            <pc:docMk/>
            <pc:sldMk cId="2377863634" sldId="262"/>
            <ac:spMk id="21" creationId="{02E727FC-C566-88C8-347E-0E505C93FAC4}"/>
          </ac:spMkLst>
        </pc:spChg>
        <pc:spChg chg="mod">
          <ac:chgData name="Dimitrios Ptochos" userId="5800e5acca91fe05" providerId="LiveId" clId="{1B87EEEF-53EA-4425-B8C1-44B4C8002D46}" dt="2024-07-30T07:58:05.306" v="1007" actId="1035"/>
          <ac:spMkLst>
            <pc:docMk/>
            <pc:sldMk cId="2377863634" sldId="262"/>
            <ac:spMk id="22" creationId="{AF6BB093-9962-A3AC-DA47-5C5A973A6478}"/>
          </ac:spMkLst>
        </pc:spChg>
        <pc:spChg chg="mod">
          <ac:chgData name="Dimitrios Ptochos" userId="5800e5acca91fe05" providerId="LiveId" clId="{1B87EEEF-53EA-4425-B8C1-44B4C8002D46}" dt="2024-07-30T07:58:11.278" v="1014" actId="1036"/>
          <ac:spMkLst>
            <pc:docMk/>
            <pc:sldMk cId="2377863634" sldId="262"/>
            <ac:spMk id="23" creationId="{97009B4D-52F1-59E4-9300-9CB6D6DA7F9C}"/>
          </ac:spMkLst>
        </pc:spChg>
        <pc:spChg chg="mod">
          <ac:chgData name="Dimitrios Ptochos" userId="5800e5acca91fe05" providerId="LiveId" clId="{1B87EEEF-53EA-4425-B8C1-44B4C8002D46}" dt="2024-07-30T07:58:05.306" v="1007" actId="1035"/>
          <ac:spMkLst>
            <pc:docMk/>
            <pc:sldMk cId="2377863634" sldId="262"/>
            <ac:spMk id="24" creationId="{27FACE8D-72E4-CC6A-F468-33356B10AA03}"/>
          </ac:spMkLst>
        </pc:spChg>
        <pc:picChg chg="add mod">
          <ac:chgData name="Dimitrios Ptochos" userId="5800e5acca91fe05" providerId="LiveId" clId="{1B87EEEF-53EA-4425-B8C1-44B4C8002D46}" dt="2024-07-30T07:52:27.637" v="944"/>
          <ac:picMkLst>
            <pc:docMk/>
            <pc:sldMk cId="2377863634" sldId="262"/>
            <ac:picMk id="2" creationId="{4A4AA92C-68E0-1F89-BA5E-D0C57D74AE92}"/>
          </ac:picMkLst>
        </pc:picChg>
        <pc:picChg chg="del">
          <ac:chgData name="Dimitrios Ptochos" userId="5800e5acca91fe05" providerId="LiveId" clId="{1B87EEEF-53EA-4425-B8C1-44B4C8002D46}" dt="2024-07-30T07:52:18.345" v="943" actId="478"/>
          <ac:picMkLst>
            <pc:docMk/>
            <pc:sldMk cId="2377863634" sldId="262"/>
            <ac:picMk id="20" creationId="{A34D5559-F660-B9D0-40A7-F713D8E07A6A}"/>
          </ac:picMkLst>
        </pc:picChg>
        <pc:cxnChg chg="mod">
          <ac:chgData name="Dimitrios Ptochos" userId="5800e5acca91fe05" providerId="LiveId" clId="{1B87EEEF-53EA-4425-B8C1-44B4C8002D46}" dt="2024-07-30T07:53:58.118" v="998" actId="1036"/>
          <ac:cxnSpMkLst>
            <pc:docMk/>
            <pc:sldMk cId="2377863634" sldId="262"/>
            <ac:cxnSpMk id="3" creationId="{8A2BAA2F-296A-7510-3F56-AEF4598C49E8}"/>
          </ac:cxnSpMkLst>
        </pc:cxnChg>
        <pc:cxnChg chg="mod">
          <ac:chgData name="Dimitrios Ptochos" userId="5800e5acca91fe05" providerId="LiveId" clId="{1B87EEEF-53EA-4425-B8C1-44B4C8002D46}" dt="2024-07-30T07:58:21.159" v="1015" actId="208"/>
          <ac:cxnSpMkLst>
            <pc:docMk/>
            <pc:sldMk cId="2377863634" sldId="262"/>
            <ac:cxnSpMk id="17" creationId="{0FCDBA50-93C1-23DA-4623-76EAD1E1E739}"/>
          </ac:cxnSpMkLst>
        </pc:cxnChg>
        <pc:cxnChg chg="mod">
          <ac:chgData name="Dimitrios Ptochos" userId="5800e5acca91fe05" providerId="LiveId" clId="{1B87EEEF-53EA-4425-B8C1-44B4C8002D46}" dt="2024-07-30T07:58:21.159" v="1015" actId="208"/>
          <ac:cxnSpMkLst>
            <pc:docMk/>
            <pc:sldMk cId="2377863634" sldId="262"/>
            <ac:cxnSpMk id="19" creationId="{631F8EA9-9C7E-FADE-30FE-8BC9AC80449C}"/>
          </ac:cxnSpMkLst>
        </pc:cxnChg>
      </pc:sldChg>
      <pc:sldChg chg="del">
        <pc:chgData name="Dimitrios Ptochos" userId="5800e5acca91fe05" providerId="LiveId" clId="{1B87EEEF-53EA-4425-B8C1-44B4C8002D46}" dt="2024-07-30T08:00:18.665" v="1039" actId="47"/>
        <pc:sldMkLst>
          <pc:docMk/>
          <pc:sldMk cId="2176408719" sldId="268"/>
        </pc:sldMkLst>
      </pc:sldChg>
      <pc:sldChg chg="del">
        <pc:chgData name="Dimitrios Ptochos" userId="5800e5acca91fe05" providerId="LiveId" clId="{1B87EEEF-53EA-4425-B8C1-44B4C8002D46}" dt="2024-07-30T07:58:34.122" v="1016" actId="47"/>
        <pc:sldMkLst>
          <pc:docMk/>
          <pc:sldMk cId="1801903591" sldId="275"/>
        </pc:sldMkLst>
      </pc:sldChg>
      <pc:sldChg chg="del">
        <pc:chgData name="Dimitrios Ptochos" userId="5800e5acca91fe05" providerId="LiveId" clId="{1B87EEEF-53EA-4425-B8C1-44B4C8002D46}" dt="2024-07-30T07:58:34.122" v="1016" actId="47"/>
        <pc:sldMkLst>
          <pc:docMk/>
          <pc:sldMk cId="1192553868" sldId="279"/>
        </pc:sldMkLst>
      </pc:sldChg>
      <pc:sldChg chg="modSp mod">
        <pc:chgData name="Dimitrios Ptochos" userId="5800e5acca91fe05" providerId="LiveId" clId="{1B87EEEF-53EA-4425-B8C1-44B4C8002D46}" dt="2024-07-30T08:00:38.469" v="1040" actId="207"/>
        <pc:sldMkLst>
          <pc:docMk/>
          <pc:sldMk cId="1962185488" sldId="280"/>
        </pc:sldMkLst>
        <pc:spChg chg="mod">
          <ac:chgData name="Dimitrios Ptochos" userId="5800e5acca91fe05" providerId="LiveId" clId="{1B87EEEF-53EA-4425-B8C1-44B4C8002D46}" dt="2024-07-30T08:00:38.469" v="1040" actId="207"/>
          <ac:spMkLst>
            <pc:docMk/>
            <pc:sldMk cId="1962185488" sldId="280"/>
            <ac:spMk id="20" creationId="{4F3CD8D0-10F8-85A1-F233-2CEEC5363AAE}"/>
          </ac:spMkLst>
        </pc:spChg>
      </pc:sldChg>
      <pc:sldChg chg="delSp modSp mod">
        <pc:chgData name="Dimitrios Ptochos" userId="5800e5acca91fe05" providerId="LiveId" clId="{1B87EEEF-53EA-4425-B8C1-44B4C8002D46}" dt="2024-07-30T07:11:43.315" v="412" actId="207"/>
        <pc:sldMkLst>
          <pc:docMk/>
          <pc:sldMk cId="3888018392" sldId="299"/>
        </pc:sldMkLst>
        <pc:spChg chg="mod">
          <ac:chgData name="Dimitrios Ptochos" userId="5800e5acca91fe05" providerId="LiveId" clId="{1B87EEEF-53EA-4425-B8C1-44B4C8002D46}" dt="2024-07-30T07:11:23.107" v="410" actId="1076"/>
          <ac:spMkLst>
            <pc:docMk/>
            <pc:sldMk cId="3888018392" sldId="299"/>
            <ac:spMk id="2" creationId="{A0C91420-BC49-33F4-1FAB-08A2EA15A0C4}"/>
          </ac:spMkLst>
        </pc:spChg>
        <pc:spChg chg="del">
          <ac:chgData name="Dimitrios Ptochos" userId="5800e5acca91fe05" providerId="LiveId" clId="{1B87EEEF-53EA-4425-B8C1-44B4C8002D46}" dt="2024-07-30T06:57:31.211" v="106" actId="478"/>
          <ac:spMkLst>
            <pc:docMk/>
            <pc:sldMk cId="3888018392" sldId="299"/>
            <ac:spMk id="4" creationId="{44928E14-C7F4-E48E-AB69-E32452F99A2C}"/>
          </ac:spMkLst>
        </pc:spChg>
        <pc:spChg chg="del">
          <ac:chgData name="Dimitrios Ptochos" userId="5800e5acca91fe05" providerId="LiveId" clId="{1B87EEEF-53EA-4425-B8C1-44B4C8002D46}" dt="2024-07-30T06:57:07.598" v="95" actId="478"/>
          <ac:spMkLst>
            <pc:docMk/>
            <pc:sldMk cId="3888018392" sldId="299"/>
            <ac:spMk id="17" creationId="{74CEA41A-451B-7159-81C0-6031938096BD}"/>
          </ac:spMkLst>
        </pc:spChg>
        <pc:spChg chg="mod">
          <ac:chgData name="Dimitrios Ptochos" userId="5800e5acca91fe05" providerId="LiveId" clId="{1B87EEEF-53EA-4425-B8C1-44B4C8002D46}" dt="2024-07-30T07:11:43.315" v="412" actId="207"/>
          <ac:spMkLst>
            <pc:docMk/>
            <pc:sldMk cId="3888018392" sldId="299"/>
            <ac:spMk id="20" creationId="{4F3CD8D0-10F8-85A1-F233-2CEEC5363AAE}"/>
          </ac:spMkLst>
        </pc:spChg>
        <pc:picChg chg="mod">
          <ac:chgData name="Dimitrios Ptochos" userId="5800e5acca91fe05" providerId="LiveId" clId="{1B87EEEF-53EA-4425-B8C1-44B4C8002D46}" dt="2024-07-30T06:59:14.073" v="114" actId="1076"/>
          <ac:picMkLst>
            <pc:docMk/>
            <pc:sldMk cId="3888018392" sldId="299"/>
            <ac:picMk id="8" creationId="{3895FBE5-DE1A-ED68-F598-AAFFA0A12C00}"/>
          </ac:picMkLst>
        </pc:picChg>
        <pc:cxnChg chg="del">
          <ac:chgData name="Dimitrios Ptochos" userId="5800e5acca91fe05" providerId="LiveId" clId="{1B87EEEF-53EA-4425-B8C1-44B4C8002D46}" dt="2024-07-30T06:57:28.746" v="105" actId="478"/>
          <ac:cxnSpMkLst>
            <pc:docMk/>
            <pc:sldMk cId="3888018392" sldId="299"/>
            <ac:cxnSpMk id="3" creationId="{E2FA4E7B-6126-089B-2CCB-44DBB91F2931}"/>
          </ac:cxnSpMkLst>
        </pc:cxnChg>
        <pc:cxnChg chg="del">
          <ac:chgData name="Dimitrios Ptochos" userId="5800e5acca91fe05" providerId="LiveId" clId="{1B87EEEF-53EA-4425-B8C1-44B4C8002D46}" dt="2024-07-30T06:57:27.358" v="104" actId="478"/>
          <ac:cxnSpMkLst>
            <pc:docMk/>
            <pc:sldMk cId="3888018392" sldId="299"/>
            <ac:cxnSpMk id="36" creationId="{B2646B96-F121-3422-17D6-9B8DBDB8C0B6}"/>
          </ac:cxnSpMkLst>
        </pc:cxnChg>
      </pc:sldChg>
      <pc:sldChg chg="del">
        <pc:chgData name="Dimitrios Ptochos" userId="5800e5acca91fe05" providerId="LiveId" clId="{1B87EEEF-53EA-4425-B8C1-44B4C8002D46}" dt="2024-07-30T07:11:25.726" v="411" actId="47"/>
        <pc:sldMkLst>
          <pc:docMk/>
          <pc:sldMk cId="1094346859" sldId="300"/>
        </pc:sldMkLst>
      </pc:sldChg>
      <pc:sldChg chg="del">
        <pc:chgData name="Dimitrios Ptochos" userId="5800e5acca91fe05" providerId="LiveId" clId="{1B87EEEF-53EA-4425-B8C1-44B4C8002D46}" dt="2024-07-30T07:00:08.187" v="116" actId="47"/>
        <pc:sldMkLst>
          <pc:docMk/>
          <pc:sldMk cId="3624426616" sldId="302"/>
        </pc:sldMkLst>
      </pc:sldChg>
      <pc:sldChg chg="delSp modSp mod">
        <pc:chgData name="Dimitrios Ptochos" userId="5800e5acca91fe05" providerId="LiveId" clId="{1B87EEEF-53EA-4425-B8C1-44B4C8002D46}" dt="2024-07-30T07:52:58.768" v="974" actId="1035"/>
        <pc:sldMkLst>
          <pc:docMk/>
          <pc:sldMk cId="2181382066" sldId="305"/>
        </pc:sldMkLst>
        <pc:spChg chg="mod">
          <ac:chgData name="Dimitrios Ptochos" userId="5800e5acca91fe05" providerId="LiveId" clId="{1B87EEEF-53EA-4425-B8C1-44B4C8002D46}" dt="2024-07-30T07:03:53.582" v="129" actId="207"/>
          <ac:spMkLst>
            <pc:docMk/>
            <pc:sldMk cId="2181382066" sldId="305"/>
            <ac:spMk id="4" creationId="{5576E62C-0659-4EA9-D9DA-27BF8F7CC865}"/>
          </ac:spMkLst>
        </pc:spChg>
        <pc:spChg chg="mod">
          <ac:chgData name="Dimitrios Ptochos" userId="5800e5acca91fe05" providerId="LiveId" clId="{1B87EEEF-53EA-4425-B8C1-44B4C8002D46}" dt="2024-07-30T07:12:31.618" v="416" actId="113"/>
          <ac:spMkLst>
            <pc:docMk/>
            <pc:sldMk cId="2181382066" sldId="305"/>
            <ac:spMk id="5" creationId="{6C4E0D8D-84F3-97D1-FC43-B7EFB4013161}"/>
          </ac:spMkLst>
        </pc:spChg>
        <pc:spChg chg="mod">
          <ac:chgData name="Dimitrios Ptochos" userId="5800e5acca91fe05" providerId="LiveId" clId="{1B87EEEF-53EA-4425-B8C1-44B4C8002D46}" dt="2024-07-30T07:12:31.618" v="416" actId="113"/>
          <ac:spMkLst>
            <pc:docMk/>
            <pc:sldMk cId="2181382066" sldId="305"/>
            <ac:spMk id="7" creationId="{A82A215E-F8F8-7070-A40E-36C6DEE45300}"/>
          </ac:spMkLst>
        </pc:spChg>
        <pc:spChg chg="mod">
          <ac:chgData name="Dimitrios Ptochos" userId="5800e5acca91fe05" providerId="LiveId" clId="{1B87EEEF-53EA-4425-B8C1-44B4C8002D46}" dt="2024-07-30T07:10:05.364" v="401" actId="1038"/>
          <ac:spMkLst>
            <pc:docMk/>
            <pc:sldMk cId="2181382066" sldId="305"/>
            <ac:spMk id="14" creationId="{A6A438C6-0008-E94B-2F84-1238360C1BFB}"/>
          </ac:spMkLst>
        </pc:spChg>
        <pc:spChg chg="mod">
          <ac:chgData name="Dimitrios Ptochos" userId="5800e5acca91fe05" providerId="LiveId" clId="{1B87EEEF-53EA-4425-B8C1-44B4C8002D46}" dt="2024-07-30T07:10:05.364" v="401" actId="1038"/>
          <ac:spMkLst>
            <pc:docMk/>
            <pc:sldMk cId="2181382066" sldId="305"/>
            <ac:spMk id="15" creationId="{09868590-DF83-C725-5C0B-DC4F7B5B0B44}"/>
          </ac:spMkLst>
        </pc:spChg>
        <pc:spChg chg="mod">
          <ac:chgData name="Dimitrios Ptochos" userId="5800e5acca91fe05" providerId="LiveId" clId="{1B87EEEF-53EA-4425-B8C1-44B4C8002D46}" dt="2024-07-30T07:52:58.768" v="974" actId="1035"/>
          <ac:spMkLst>
            <pc:docMk/>
            <pc:sldMk cId="2181382066" sldId="305"/>
            <ac:spMk id="18" creationId="{4614785C-679E-65F0-FEDA-EE99741E8C46}"/>
          </ac:spMkLst>
        </pc:spChg>
        <pc:spChg chg="mod">
          <ac:chgData name="Dimitrios Ptochos" userId="5800e5acca91fe05" providerId="LiveId" clId="{1B87EEEF-53EA-4425-B8C1-44B4C8002D46}" dt="2024-07-30T07:12:31.618" v="416" actId="113"/>
          <ac:spMkLst>
            <pc:docMk/>
            <pc:sldMk cId="2181382066" sldId="305"/>
            <ac:spMk id="21" creationId="{5ABC9D64-8709-6660-8AAD-EE290B9A3439}"/>
          </ac:spMkLst>
        </pc:spChg>
        <pc:spChg chg="mod">
          <ac:chgData name="Dimitrios Ptochos" userId="5800e5acca91fe05" providerId="LiveId" clId="{1B87EEEF-53EA-4425-B8C1-44B4C8002D46}" dt="2024-07-30T07:10:05.364" v="401" actId="1038"/>
          <ac:spMkLst>
            <pc:docMk/>
            <pc:sldMk cId="2181382066" sldId="305"/>
            <ac:spMk id="22" creationId="{69CCE097-3D75-FE08-149B-C47602AB7B6E}"/>
          </ac:spMkLst>
        </pc:spChg>
        <pc:spChg chg="del">
          <ac:chgData name="Dimitrios Ptochos" userId="5800e5acca91fe05" providerId="LiveId" clId="{1B87EEEF-53EA-4425-B8C1-44B4C8002D46}" dt="2024-07-30T07:09:17.350" v="340" actId="478"/>
          <ac:spMkLst>
            <pc:docMk/>
            <pc:sldMk cId="2181382066" sldId="305"/>
            <ac:spMk id="24" creationId="{15AC31D5-CACA-7680-7ABC-5FC954587F61}"/>
          </ac:spMkLst>
        </pc:spChg>
        <pc:spChg chg="del">
          <ac:chgData name="Dimitrios Ptochos" userId="5800e5acca91fe05" providerId="LiveId" clId="{1B87EEEF-53EA-4425-B8C1-44B4C8002D46}" dt="2024-07-30T07:09:17.350" v="340" actId="478"/>
          <ac:spMkLst>
            <pc:docMk/>
            <pc:sldMk cId="2181382066" sldId="305"/>
            <ac:spMk id="25" creationId="{366F753A-1BBB-7C00-593C-A5202615D8D2}"/>
          </ac:spMkLst>
        </pc:spChg>
        <pc:spChg chg="mod">
          <ac:chgData name="Dimitrios Ptochos" userId="5800e5acca91fe05" providerId="LiveId" clId="{1B87EEEF-53EA-4425-B8C1-44B4C8002D46}" dt="2024-07-30T07:12:31.618" v="416" actId="113"/>
          <ac:spMkLst>
            <pc:docMk/>
            <pc:sldMk cId="2181382066" sldId="305"/>
            <ac:spMk id="27" creationId="{D6960EA6-9FAE-476E-4E99-7FBA57358AD6}"/>
          </ac:spMkLst>
        </pc:spChg>
        <pc:spChg chg="mod">
          <ac:chgData name="Dimitrios Ptochos" userId="5800e5acca91fe05" providerId="LiveId" clId="{1B87EEEF-53EA-4425-B8C1-44B4C8002D46}" dt="2024-07-30T07:10:05.364" v="401" actId="1038"/>
          <ac:spMkLst>
            <pc:docMk/>
            <pc:sldMk cId="2181382066" sldId="305"/>
            <ac:spMk id="28" creationId="{5BDF55DB-F393-5490-2821-FEDA7409485D}"/>
          </ac:spMkLst>
        </pc:spChg>
        <pc:spChg chg="del">
          <ac:chgData name="Dimitrios Ptochos" userId="5800e5acca91fe05" providerId="LiveId" clId="{1B87EEEF-53EA-4425-B8C1-44B4C8002D46}" dt="2024-07-30T07:09:31.086" v="375" actId="478"/>
          <ac:spMkLst>
            <pc:docMk/>
            <pc:sldMk cId="2181382066" sldId="305"/>
            <ac:spMk id="30" creationId="{4AAF7471-2A51-8029-F487-B5204EAD7E91}"/>
          </ac:spMkLst>
        </pc:spChg>
        <pc:picChg chg="mod">
          <ac:chgData name="Dimitrios Ptochos" userId="5800e5acca91fe05" providerId="LiveId" clId="{1B87EEEF-53EA-4425-B8C1-44B4C8002D46}" dt="2024-07-30T07:04:32.654" v="190" actId="1076"/>
          <ac:picMkLst>
            <pc:docMk/>
            <pc:sldMk cId="2181382066" sldId="305"/>
            <ac:picMk id="20" creationId="{A34D5559-F660-B9D0-40A7-F713D8E07A6A}"/>
          </ac:picMkLst>
        </pc:picChg>
        <pc:cxnChg chg="mod">
          <ac:chgData name="Dimitrios Ptochos" userId="5800e5acca91fe05" providerId="LiveId" clId="{1B87EEEF-53EA-4425-B8C1-44B4C8002D46}" dt="2024-07-30T07:12:19.009" v="414" actId="208"/>
          <ac:cxnSpMkLst>
            <pc:docMk/>
            <pc:sldMk cId="2181382066" sldId="305"/>
            <ac:cxnSpMk id="3" creationId="{8A2BAA2F-296A-7510-3F56-AEF4598C49E8}"/>
          </ac:cxnSpMkLst>
        </pc:cxnChg>
        <pc:cxnChg chg="mod">
          <ac:chgData name="Dimitrios Ptochos" userId="5800e5acca91fe05" providerId="LiveId" clId="{1B87EEEF-53EA-4425-B8C1-44B4C8002D46}" dt="2024-07-30T07:10:05.364" v="401" actId="1038"/>
          <ac:cxnSpMkLst>
            <pc:docMk/>
            <pc:sldMk cId="2181382066" sldId="305"/>
            <ac:cxnSpMk id="17" creationId="{0FCDBA50-93C1-23DA-4623-76EAD1E1E739}"/>
          </ac:cxnSpMkLst>
        </pc:cxnChg>
        <pc:cxnChg chg="mod">
          <ac:chgData name="Dimitrios Ptochos" userId="5800e5acca91fe05" providerId="LiveId" clId="{1B87EEEF-53EA-4425-B8C1-44B4C8002D46}" dt="2024-07-30T07:10:05.364" v="401" actId="1038"/>
          <ac:cxnSpMkLst>
            <pc:docMk/>
            <pc:sldMk cId="2181382066" sldId="305"/>
            <ac:cxnSpMk id="19" creationId="{631F8EA9-9C7E-FADE-30FE-8BC9AC80449C}"/>
          </ac:cxnSpMkLst>
        </pc:cxnChg>
        <pc:cxnChg chg="del mod">
          <ac:chgData name="Dimitrios Ptochos" userId="5800e5acca91fe05" providerId="LiveId" clId="{1B87EEEF-53EA-4425-B8C1-44B4C8002D46}" dt="2024-07-30T07:09:17.350" v="340" actId="478"/>
          <ac:cxnSpMkLst>
            <pc:docMk/>
            <pc:sldMk cId="2181382066" sldId="305"/>
            <ac:cxnSpMk id="23" creationId="{36518937-0ABE-BBD8-A1BC-F102A7321265}"/>
          </ac:cxnSpMkLst>
        </pc:cxnChg>
        <pc:cxnChg chg="mod">
          <ac:chgData name="Dimitrios Ptochos" userId="5800e5acca91fe05" providerId="LiveId" clId="{1B87EEEF-53EA-4425-B8C1-44B4C8002D46}" dt="2024-07-30T07:10:05.364" v="401" actId="1038"/>
          <ac:cxnSpMkLst>
            <pc:docMk/>
            <pc:sldMk cId="2181382066" sldId="305"/>
            <ac:cxnSpMk id="29" creationId="{18C2645E-EC49-D731-EE42-0F2A4402071F}"/>
          </ac:cxnSpMkLst>
        </pc:cxnChg>
      </pc:sldChg>
      <pc:sldChg chg="addSp delSp modSp del mod">
        <pc:chgData name="Dimitrios Ptochos" userId="5800e5acca91fe05" providerId="LiveId" clId="{1B87EEEF-53EA-4425-B8C1-44B4C8002D46}" dt="2024-07-30T07:23:11.604" v="802" actId="47"/>
        <pc:sldMkLst>
          <pc:docMk/>
          <pc:sldMk cId="2797475721" sldId="307"/>
        </pc:sldMkLst>
        <pc:spChg chg="del">
          <ac:chgData name="Dimitrios Ptochos" userId="5800e5acca91fe05" providerId="LiveId" clId="{1B87EEEF-53EA-4425-B8C1-44B4C8002D46}" dt="2024-07-30T07:01:25.962" v="118" actId="478"/>
          <ac:spMkLst>
            <pc:docMk/>
            <pc:sldMk cId="2797475721" sldId="307"/>
            <ac:spMk id="3" creationId="{8333FE81-BC0C-8162-3A96-61022B6205CF}"/>
          </ac:spMkLst>
        </pc:spChg>
        <pc:spChg chg="mod">
          <ac:chgData name="Dimitrios Ptochos" userId="5800e5acca91fe05" providerId="LiveId" clId="{1B87EEEF-53EA-4425-B8C1-44B4C8002D46}" dt="2024-07-30T07:02:18.819" v="124" actId="207"/>
          <ac:spMkLst>
            <pc:docMk/>
            <pc:sldMk cId="2797475721" sldId="307"/>
            <ac:spMk id="5" creationId="{65194791-850A-1CDD-604B-E4DD005BE31C}"/>
          </ac:spMkLst>
        </pc:spChg>
        <pc:spChg chg="del">
          <ac:chgData name="Dimitrios Ptochos" userId="5800e5acca91fe05" providerId="LiveId" clId="{1B87EEEF-53EA-4425-B8C1-44B4C8002D46}" dt="2024-07-30T07:01:25.962" v="118" actId="478"/>
          <ac:spMkLst>
            <pc:docMk/>
            <pc:sldMk cId="2797475721" sldId="307"/>
            <ac:spMk id="6" creationId="{52C45B1A-C7FC-46A7-0D82-BD3BE4AB8109}"/>
          </ac:spMkLst>
        </pc:spChg>
        <pc:spChg chg="mod">
          <ac:chgData name="Dimitrios Ptochos" userId="5800e5acca91fe05" providerId="LiveId" clId="{1B87EEEF-53EA-4425-B8C1-44B4C8002D46}" dt="2024-07-30T07:19:16.445" v="608" actId="1076"/>
          <ac:spMkLst>
            <pc:docMk/>
            <pc:sldMk cId="2797475721" sldId="307"/>
            <ac:spMk id="8" creationId="{703A5568-8FA9-DD31-A701-87C1CCC7843E}"/>
          </ac:spMkLst>
        </pc:spChg>
        <pc:spChg chg="del">
          <ac:chgData name="Dimitrios Ptochos" userId="5800e5acca91fe05" providerId="LiveId" clId="{1B87EEEF-53EA-4425-B8C1-44B4C8002D46}" dt="2024-07-30T07:01:25.962" v="118" actId="478"/>
          <ac:spMkLst>
            <pc:docMk/>
            <pc:sldMk cId="2797475721" sldId="307"/>
            <ac:spMk id="9" creationId="{D9E51752-317E-A158-146D-6A9EB63AB03E}"/>
          </ac:spMkLst>
        </pc:spChg>
        <pc:spChg chg="add mod">
          <ac:chgData name="Dimitrios Ptochos" userId="5800e5acca91fe05" providerId="LiveId" clId="{1B87EEEF-53EA-4425-B8C1-44B4C8002D46}" dt="2024-07-30T07:17:40.701" v="471" actId="1076"/>
          <ac:spMkLst>
            <pc:docMk/>
            <pc:sldMk cId="2797475721" sldId="307"/>
            <ac:spMk id="10" creationId="{7D4996C3-8D8D-82DC-F23C-2F4714796592}"/>
          </ac:spMkLst>
        </pc:spChg>
        <pc:spChg chg="add mod">
          <ac:chgData name="Dimitrios Ptochos" userId="5800e5acca91fe05" providerId="LiveId" clId="{1B87EEEF-53EA-4425-B8C1-44B4C8002D46}" dt="2024-07-30T07:17:57.467" v="517" actId="1035"/>
          <ac:spMkLst>
            <pc:docMk/>
            <pc:sldMk cId="2797475721" sldId="307"/>
            <ac:spMk id="11" creationId="{8A46CD04-D1B5-CDF1-C0DF-3BBD10AE348F}"/>
          </ac:spMkLst>
        </pc:spChg>
        <pc:spChg chg="add mod">
          <ac:chgData name="Dimitrios Ptochos" userId="5800e5acca91fe05" providerId="LiveId" clId="{1B87EEEF-53EA-4425-B8C1-44B4C8002D46}" dt="2024-07-30T07:17:35.640" v="470" actId="14100"/>
          <ac:spMkLst>
            <pc:docMk/>
            <pc:sldMk cId="2797475721" sldId="307"/>
            <ac:spMk id="12" creationId="{D7887A13-98F9-B67F-2678-4B5B616C7AED}"/>
          </ac:spMkLst>
        </pc:spChg>
        <pc:spChg chg="add mod">
          <ac:chgData name="Dimitrios Ptochos" userId="5800e5acca91fe05" providerId="LiveId" clId="{1B87EEEF-53EA-4425-B8C1-44B4C8002D46}" dt="2024-07-30T07:18:58.215" v="606" actId="1036"/>
          <ac:spMkLst>
            <pc:docMk/>
            <pc:sldMk cId="2797475721" sldId="307"/>
            <ac:spMk id="13" creationId="{DC71547E-91F8-4429-7F58-DCF58EE0E02C}"/>
          </ac:spMkLst>
        </pc:spChg>
        <pc:spChg chg="add mod">
          <ac:chgData name="Dimitrios Ptochos" userId="5800e5acca91fe05" providerId="LiveId" clId="{1B87EEEF-53EA-4425-B8C1-44B4C8002D46}" dt="2024-07-30T07:18:52.081" v="590" actId="1036"/>
          <ac:spMkLst>
            <pc:docMk/>
            <pc:sldMk cId="2797475721" sldId="307"/>
            <ac:spMk id="14" creationId="{F2571D28-F63D-C888-4AB5-FA07E9DF4E68}"/>
          </ac:spMkLst>
        </pc:spChg>
        <pc:spChg chg="mod">
          <ac:chgData name="Dimitrios Ptochos" userId="5800e5acca91fe05" providerId="LiveId" clId="{1B87EEEF-53EA-4425-B8C1-44B4C8002D46}" dt="2024-07-30T07:20:29.222" v="660" actId="20577"/>
          <ac:spMkLst>
            <pc:docMk/>
            <pc:sldMk cId="2797475721" sldId="307"/>
            <ac:spMk id="18" creationId="{3D5BD357-3D8A-7442-EADF-DE60E0D60507}"/>
          </ac:spMkLst>
        </pc:spChg>
        <pc:spChg chg="add mod">
          <ac:chgData name="Dimitrios Ptochos" userId="5800e5acca91fe05" providerId="LiveId" clId="{1B87EEEF-53EA-4425-B8C1-44B4C8002D46}" dt="2024-07-30T07:18:29.614" v="542" actId="1076"/>
          <ac:spMkLst>
            <pc:docMk/>
            <pc:sldMk cId="2797475721" sldId="307"/>
            <ac:spMk id="19" creationId="{29749E6C-62FC-0CCB-1C81-6BA6FE7C3F81}"/>
          </ac:spMkLst>
        </pc:spChg>
        <pc:spChg chg="mod">
          <ac:chgData name="Dimitrios Ptochos" userId="5800e5acca91fe05" providerId="LiveId" clId="{1B87EEEF-53EA-4425-B8C1-44B4C8002D46}" dt="2024-07-30T07:23:03.951" v="801" actId="207"/>
          <ac:spMkLst>
            <pc:docMk/>
            <pc:sldMk cId="2797475721" sldId="307"/>
            <ac:spMk id="20" creationId="{39B047EB-F367-AD96-7F53-59224D022492}"/>
          </ac:spMkLst>
        </pc:spChg>
        <pc:spChg chg="add mod">
          <ac:chgData name="Dimitrios Ptochos" userId="5800e5acca91fe05" providerId="LiveId" clId="{1B87EEEF-53EA-4425-B8C1-44B4C8002D46}" dt="2024-07-30T07:19:20.248" v="609" actId="1076"/>
          <ac:spMkLst>
            <pc:docMk/>
            <pc:sldMk cId="2797475721" sldId="307"/>
            <ac:spMk id="21" creationId="{800B8980-9543-27C1-606A-00CC32778429}"/>
          </ac:spMkLst>
        </pc:spChg>
        <pc:spChg chg="mod">
          <ac:chgData name="Dimitrios Ptochos" userId="5800e5acca91fe05" providerId="LiveId" clId="{1B87EEEF-53EA-4425-B8C1-44B4C8002D46}" dt="2024-07-30T07:21:37.974" v="718" actId="207"/>
          <ac:spMkLst>
            <pc:docMk/>
            <pc:sldMk cId="2797475721" sldId="307"/>
            <ac:spMk id="22" creationId="{917A3CA2-9DB7-E786-951A-70AD510AB554}"/>
          </ac:spMkLst>
        </pc:spChg>
        <pc:spChg chg="mod">
          <ac:chgData name="Dimitrios Ptochos" userId="5800e5acca91fe05" providerId="LiveId" clId="{1B87EEEF-53EA-4425-B8C1-44B4C8002D46}" dt="2024-07-30T07:17:47.964" v="496" actId="1036"/>
          <ac:spMkLst>
            <pc:docMk/>
            <pc:sldMk cId="2797475721" sldId="307"/>
            <ac:spMk id="34" creationId="{D5A51710-8B58-4F24-6B36-A588A3FE6F14}"/>
          </ac:spMkLst>
        </pc:spChg>
        <pc:picChg chg="del">
          <ac:chgData name="Dimitrios Ptochos" userId="5800e5acca91fe05" providerId="LiveId" clId="{1B87EEEF-53EA-4425-B8C1-44B4C8002D46}" dt="2024-07-30T07:10:21.649" v="403" actId="478"/>
          <ac:picMkLst>
            <pc:docMk/>
            <pc:sldMk cId="2797475721" sldId="307"/>
            <ac:picMk id="2" creationId="{976323E7-82C1-D8BD-9633-457FFB0105DF}"/>
          </ac:picMkLst>
        </pc:picChg>
        <pc:picChg chg="add mod">
          <ac:chgData name="Dimitrios Ptochos" userId="5800e5acca91fe05" providerId="LiveId" clId="{1B87EEEF-53EA-4425-B8C1-44B4C8002D46}" dt="2024-07-30T07:10:17.461" v="402"/>
          <ac:picMkLst>
            <pc:docMk/>
            <pc:sldMk cId="2797475721" sldId="307"/>
            <ac:picMk id="16" creationId="{5C3CAA35-7983-D022-E29C-85C3D603DBF2}"/>
          </ac:picMkLst>
        </pc:picChg>
        <pc:cxnChg chg="mod">
          <ac:chgData name="Dimitrios Ptochos" userId="5800e5acca91fe05" providerId="LiveId" clId="{1B87EEEF-53EA-4425-B8C1-44B4C8002D46}" dt="2024-07-30T07:19:52.162" v="625" actId="1037"/>
          <ac:cxnSpMkLst>
            <pc:docMk/>
            <pc:sldMk cId="2797475721" sldId="307"/>
            <ac:cxnSpMk id="4" creationId="{24A78855-BEA7-73EF-F590-FD91531AA55F}"/>
          </ac:cxnSpMkLst>
        </pc:cxnChg>
        <pc:cxnChg chg="mod">
          <ac:chgData name="Dimitrios Ptochos" userId="5800e5acca91fe05" providerId="LiveId" clId="{1B87EEEF-53EA-4425-B8C1-44B4C8002D46}" dt="2024-07-30T07:19:52.162" v="625" actId="1037"/>
          <ac:cxnSpMkLst>
            <pc:docMk/>
            <pc:sldMk cId="2797475721" sldId="307"/>
            <ac:cxnSpMk id="7" creationId="{75CA0B2A-554E-7D3A-E843-65D31B8627BD}"/>
          </ac:cxnSpMkLst>
        </pc:cxnChg>
        <pc:cxnChg chg="del">
          <ac:chgData name="Dimitrios Ptochos" userId="5800e5acca91fe05" providerId="LiveId" clId="{1B87EEEF-53EA-4425-B8C1-44B4C8002D46}" dt="2024-07-30T07:10:24.301" v="404" actId="478"/>
          <ac:cxnSpMkLst>
            <pc:docMk/>
            <pc:sldMk cId="2797475721" sldId="307"/>
            <ac:cxnSpMk id="15" creationId="{11E1815D-37D4-3B20-F379-5927558655FF}"/>
          </ac:cxnSpMkLst>
        </pc:cxnChg>
        <pc:cxnChg chg="add mod">
          <ac:chgData name="Dimitrios Ptochos" userId="5800e5acca91fe05" providerId="LiveId" clId="{1B87EEEF-53EA-4425-B8C1-44B4C8002D46}" dt="2024-07-30T07:19:52.162" v="625" actId="1037"/>
          <ac:cxnSpMkLst>
            <pc:docMk/>
            <pc:sldMk cId="2797475721" sldId="307"/>
            <ac:cxnSpMk id="17" creationId="{EEBE4D5B-0CDB-8CC3-2DBB-8D77A61F4BC1}"/>
          </ac:cxnSpMkLst>
        </pc:cxnChg>
        <pc:cxnChg chg="add mod">
          <ac:chgData name="Dimitrios Ptochos" userId="5800e5acca91fe05" providerId="LiveId" clId="{1B87EEEF-53EA-4425-B8C1-44B4C8002D46}" dt="2024-07-30T07:19:52.162" v="625" actId="1037"/>
          <ac:cxnSpMkLst>
            <pc:docMk/>
            <pc:sldMk cId="2797475721" sldId="307"/>
            <ac:cxnSpMk id="23" creationId="{AFFCF890-3279-E3E9-B51D-86C081814C73}"/>
          </ac:cxnSpMkLst>
        </pc:cxnChg>
        <pc:cxnChg chg="mod">
          <ac:chgData name="Dimitrios Ptochos" userId="5800e5acca91fe05" providerId="LiveId" clId="{1B87EEEF-53EA-4425-B8C1-44B4C8002D46}" dt="2024-07-30T07:19:52.162" v="625" actId="1037"/>
          <ac:cxnSpMkLst>
            <pc:docMk/>
            <pc:sldMk cId="2797475721" sldId="307"/>
            <ac:cxnSpMk id="25" creationId="{3D4FF78F-E7E1-A0DD-530E-52020F9727E1}"/>
          </ac:cxnSpMkLst>
        </pc:cxnChg>
      </pc:sldChg>
      <pc:sldChg chg="del">
        <pc:chgData name="Dimitrios Ptochos" userId="5800e5acca91fe05" providerId="LiveId" clId="{1B87EEEF-53EA-4425-B8C1-44B4C8002D46}" dt="2024-07-30T07:27:00.586" v="864" actId="47"/>
        <pc:sldMkLst>
          <pc:docMk/>
          <pc:sldMk cId="2718490718" sldId="308"/>
        </pc:sldMkLst>
      </pc:sldChg>
      <pc:sldChg chg="del">
        <pc:chgData name="Dimitrios Ptochos" userId="5800e5acca91fe05" providerId="LiveId" clId="{1B87EEEF-53EA-4425-B8C1-44B4C8002D46}" dt="2024-07-30T07:27:01.699" v="865" actId="47"/>
        <pc:sldMkLst>
          <pc:docMk/>
          <pc:sldMk cId="2271206225" sldId="309"/>
        </pc:sldMkLst>
      </pc:sldChg>
      <pc:sldChg chg="del">
        <pc:chgData name="Dimitrios Ptochos" userId="5800e5acca91fe05" providerId="LiveId" clId="{1B87EEEF-53EA-4425-B8C1-44B4C8002D46}" dt="2024-07-30T07:27:03.252" v="866" actId="47"/>
        <pc:sldMkLst>
          <pc:docMk/>
          <pc:sldMk cId="3755208242" sldId="312"/>
        </pc:sldMkLst>
      </pc:sldChg>
      <pc:sldChg chg="del">
        <pc:chgData name="Dimitrios Ptochos" userId="5800e5acca91fe05" providerId="LiveId" clId="{1B87EEEF-53EA-4425-B8C1-44B4C8002D46}" dt="2024-07-30T07:27:04.372" v="867" actId="47"/>
        <pc:sldMkLst>
          <pc:docMk/>
          <pc:sldMk cId="939539472" sldId="313"/>
        </pc:sldMkLst>
      </pc:sldChg>
      <pc:sldChg chg="del">
        <pc:chgData name="Dimitrios Ptochos" userId="5800e5acca91fe05" providerId="LiveId" clId="{1B87EEEF-53EA-4425-B8C1-44B4C8002D46}" dt="2024-07-30T08:00:45.633" v="1042" actId="47"/>
        <pc:sldMkLst>
          <pc:docMk/>
          <pc:sldMk cId="1234886169" sldId="314"/>
        </pc:sldMkLst>
      </pc:sldChg>
      <pc:sldChg chg="modSp del mod">
        <pc:chgData name="Dimitrios Ptochos" userId="5800e5acca91fe05" providerId="LiveId" clId="{1B87EEEF-53EA-4425-B8C1-44B4C8002D46}" dt="2024-07-30T08:00:43.568" v="1041" actId="47"/>
        <pc:sldMkLst>
          <pc:docMk/>
          <pc:sldMk cId="1801093239" sldId="315"/>
        </pc:sldMkLst>
        <pc:spChg chg="mod">
          <ac:chgData name="Dimitrios Ptochos" userId="5800e5acca91fe05" providerId="LiveId" clId="{1B87EEEF-53EA-4425-B8C1-44B4C8002D46}" dt="2024-07-30T07:14:31.577" v="419" actId="2711"/>
          <ac:spMkLst>
            <pc:docMk/>
            <pc:sldMk cId="1801093239" sldId="315"/>
            <ac:spMk id="2" creationId="{A0C91420-BC49-33F4-1FAB-08A2EA15A0C4}"/>
          </ac:spMkLst>
        </pc:spChg>
        <pc:spChg chg="mod">
          <ac:chgData name="Dimitrios Ptochos" userId="5800e5acca91fe05" providerId="LiveId" clId="{1B87EEEF-53EA-4425-B8C1-44B4C8002D46}" dt="2024-07-30T07:14:16.906" v="417" actId="207"/>
          <ac:spMkLst>
            <pc:docMk/>
            <pc:sldMk cId="1801093239" sldId="315"/>
            <ac:spMk id="20" creationId="{4F3CD8D0-10F8-85A1-F233-2CEEC5363AAE}"/>
          </ac:spMkLst>
        </pc:spChg>
      </pc:sldChg>
      <pc:sldChg chg="del">
        <pc:chgData name="Dimitrios Ptochos" userId="5800e5acca91fe05" providerId="LiveId" clId="{1B87EEEF-53EA-4425-B8C1-44B4C8002D46}" dt="2024-07-30T08:00:47.582" v="1043" actId="47"/>
        <pc:sldMkLst>
          <pc:docMk/>
          <pc:sldMk cId="3584391264" sldId="316"/>
        </pc:sldMkLst>
      </pc:sldChg>
      <pc:sldChg chg="del">
        <pc:chgData name="Dimitrios Ptochos" userId="5800e5acca91fe05" providerId="LiveId" clId="{1B87EEEF-53EA-4425-B8C1-44B4C8002D46}" dt="2024-07-30T08:00:13.783" v="1038" actId="47"/>
        <pc:sldMkLst>
          <pc:docMk/>
          <pc:sldMk cId="1324548760" sldId="317"/>
        </pc:sldMkLst>
      </pc:sldChg>
      <pc:sldChg chg="del">
        <pc:chgData name="Dimitrios Ptochos" userId="5800e5acca91fe05" providerId="LiveId" clId="{1B87EEEF-53EA-4425-B8C1-44B4C8002D46}" dt="2024-07-30T08:00:13.783" v="1038" actId="47"/>
        <pc:sldMkLst>
          <pc:docMk/>
          <pc:sldMk cId="360064454" sldId="318"/>
        </pc:sldMkLst>
      </pc:sldChg>
      <pc:sldChg chg="del">
        <pc:chgData name="Dimitrios Ptochos" userId="5800e5acca91fe05" providerId="LiveId" clId="{1B87EEEF-53EA-4425-B8C1-44B4C8002D46}" dt="2024-07-30T08:00:13.783" v="1038" actId="47"/>
        <pc:sldMkLst>
          <pc:docMk/>
          <pc:sldMk cId="811222192" sldId="319"/>
        </pc:sldMkLst>
      </pc:sldChg>
      <pc:sldChg chg="del">
        <pc:chgData name="Dimitrios Ptochos" userId="5800e5acca91fe05" providerId="LiveId" clId="{1B87EEEF-53EA-4425-B8C1-44B4C8002D46}" dt="2024-07-30T08:00:13.783" v="1038" actId="47"/>
        <pc:sldMkLst>
          <pc:docMk/>
          <pc:sldMk cId="1546353543" sldId="320"/>
        </pc:sldMkLst>
      </pc:sldChg>
      <pc:sldChg chg="del">
        <pc:chgData name="Dimitrios Ptochos" userId="5800e5acca91fe05" providerId="LiveId" clId="{1B87EEEF-53EA-4425-B8C1-44B4C8002D46}" dt="2024-07-30T08:00:13.783" v="1038" actId="47"/>
        <pc:sldMkLst>
          <pc:docMk/>
          <pc:sldMk cId="3286564400" sldId="321"/>
        </pc:sldMkLst>
      </pc:sldChg>
      <pc:sldChg chg="del">
        <pc:chgData name="Dimitrios Ptochos" userId="5800e5acca91fe05" providerId="LiveId" clId="{1B87EEEF-53EA-4425-B8C1-44B4C8002D46}" dt="2024-07-30T08:00:18.665" v="1039" actId="47"/>
        <pc:sldMkLst>
          <pc:docMk/>
          <pc:sldMk cId="322892272" sldId="322"/>
        </pc:sldMkLst>
      </pc:sldChg>
      <pc:sldChg chg="del">
        <pc:chgData name="Dimitrios Ptochos" userId="5800e5acca91fe05" providerId="LiveId" clId="{1B87EEEF-53EA-4425-B8C1-44B4C8002D46}" dt="2024-07-30T08:00:13.783" v="1038" actId="47"/>
        <pc:sldMkLst>
          <pc:docMk/>
          <pc:sldMk cId="4290548859" sldId="323"/>
        </pc:sldMkLst>
      </pc:sldChg>
      <pc:sldChg chg="del">
        <pc:chgData name="Dimitrios Ptochos" userId="5800e5acca91fe05" providerId="LiveId" clId="{1B87EEEF-53EA-4425-B8C1-44B4C8002D46}" dt="2024-07-30T08:00:13.783" v="1038" actId="47"/>
        <pc:sldMkLst>
          <pc:docMk/>
          <pc:sldMk cId="857894863" sldId="324"/>
        </pc:sldMkLst>
      </pc:sldChg>
      <pc:sldChg chg="del">
        <pc:chgData name="Dimitrios Ptochos" userId="5800e5acca91fe05" providerId="LiveId" clId="{1B87EEEF-53EA-4425-B8C1-44B4C8002D46}" dt="2024-07-30T08:00:18.665" v="1039" actId="47"/>
        <pc:sldMkLst>
          <pc:docMk/>
          <pc:sldMk cId="2358104799" sldId="325"/>
        </pc:sldMkLst>
      </pc:sldChg>
      <pc:sldChg chg="del">
        <pc:chgData name="Dimitrios Ptochos" userId="5800e5acca91fe05" providerId="LiveId" clId="{1B87EEEF-53EA-4425-B8C1-44B4C8002D46}" dt="2024-07-30T08:00:18.665" v="1039" actId="47"/>
        <pc:sldMkLst>
          <pc:docMk/>
          <pc:sldMk cId="4192552773" sldId="326"/>
        </pc:sldMkLst>
      </pc:sldChg>
      <pc:sldChg chg="del">
        <pc:chgData name="Dimitrios Ptochos" userId="5800e5acca91fe05" providerId="LiveId" clId="{1B87EEEF-53EA-4425-B8C1-44B4C8002D46}" dt="2024-07-30T08:00:13.783" v="1038" actId="47"/>
        <pc:sldMkLst>
          <pc:docMk/>
          <pc:sldMk cId="2841003654" sldId="327"/>
        </pc:sldMkLst>
      </pc:sldChg>
      <pc:sldChg chg="del">
        <pc:chgData name="Dimitrios Ptochos" userId="5800e5acca91fe05" providerId="LiveId" clId="{1B87EEEF-53EA-4425-B8C1-44B4C8002D46}" dt="2024-07-30T08:00:18.665" v="1039" actId="47"/>
        <pc:sldMkLst>
          <pc:docMk/>
          <pc:sldMk cId="1484213596" sldId="328"/>
        </pc:sldMkLst>
      </pc:sldChg>
      <pc:sldChg chg="addSp delSp modSp new mod">
        <pc:chgData name="Dimitrios Ptochos" userId="5800e5acca91fe05" providerId="LiveId" clId="{1B87EEEF-53EA-4425-B8C1-44B4C8002D46}" dt="2024-07-30T07:15:52.625" v="430" actId="207"/>
        <pc:sldMkLst>
          <pc:docMk/>
          <pc:sldMk cId="3460753989" sldId="329"/>
        </pc:sldMkLst>
        <pc:spChg chg="del">
          <ac:chgData name="Dimitrios Ptochos" userId="5800e5acca91fe05" providerId="LiveId" clId="{1B87EEEF-53EA-4425-B8C1-44B4C8002D46}" dt="2024-07-30T07:15:01.448" v="421" actId="478"/>
          <ac:spMkLst>
            <pc:docMk/>
            <pc:sldMk cId="3460753989" sldId="329"/>
            <ac:spMk id="2" creationId="{C1C2CFE1-C9DB-D0A3-DB28-37277A3668D4}"/>
          </ac:spMkLst>
        </pc:spChg>
        <pc:spChg chg="add mod">
          <ac:chgData name="Dimitrios Ptochos" userId="5800e5acca91fe05" providerId="LiveId" clId="{1B87EEEF-53EA-4425-B8C1-44B4C8002D46}" dt="2024-07-30T07:15:52.625" v="430" actId="207"/>
          <ac:spMkLst>
            <pc:docMk/>
            <pc:sldMk cId="3460753989" sldId="329"/>
            <ac:spMk id="3" creationId="{B049A7BB-B597-EC19-8B35-ADF6402F71F5}"/>
          </ac:spMkLst>
        </pc:spChg>
        <pc:spChg chg="add mod">
          <ac:chgData name="Dimitrios Ptochos" userId="5800e5acca91fe05" providerId="LiveId" clId="{1B87EEEF-53EA-4425-B8C1-44B4C8002D46}" dt="2024-07-30T07:15:52.625" v="430" actId="207"/>
          <ac:spMkLst>
            <pc:docMk/>
            <pc:sldMk cId="3460753989" sldId="329"/>
            <ac:spMk id="4" creationId="{7328D5DA-B934-A005-26BF-33BA3F06E328}"/>
          </ac:spMkLst>
        </pc:spChg>
        <pc:picChg chg="add mod">
          <ac:chgData name="Dimitrios Ptochos" userId="5800e5acca91fe05" providerId="LiveId" clId="{1B87EEEF-53EA-4425-B8C1-44B4C8002D46}" dt="2024-07-30T07:15:14.519" v="424"/>
          <ac:picMkLst>
            <pc:docMk/>
            <pc:sldMk cId="3460753989" sldId="329"/>
            <ac:picMk id="5" creationId="{89426812-CC60-08A7-2640-84112B05F15C}"/>
          </ac:picMkLst>
        </pc:picChg>
      </pc:sldChg>
      <pc:sldChg chg="addSp modSp add mod ord">
        <pc:chgData name="Dimitrios Ptochos" userId="5800e5acca91fe05" providerId="LiveId" clId="{1B87EEEF-53EA-4425-B8C1-44B4C8002D46}" dt="2024-07-30T08:02:16.956" v="1056" actId="1035"/>
        <pc:sldMkLst>
          <pc:docMk/>
          <pc:sldMk cId="2341404009" sldId="330"/>
        </pc:sldMkLst>
        <pc:spChg chg="mod">
          <ac:chgData name="Dimitrios Ptochos" userId="5800e5acca91fe05" providerId="LiveId" clId="{1B87EEEF-53EA-4425-B8C1-44B4C8002D46}" dt="2024-07-30T08:01:21.906" v="1046" actId="14100"/>
          <ac:spMkLst>
            <pc:docMk/>
            <pc:sldMk cId="2341404009" sldId="330"/>
            <ac:spMk id="5" creationId="{65194791-850A-1CDD-604B-E4DD005BE31C}"/>
          </ac:spMkLst>
        </pc:spChg>
        <pc:spChg chg="mod">
          <ac:chgData name="Dimitrios Ptochos" userId="5800e5acca91fe05" providerId="LiveId" clId="{1B87EEEF-53EA-4425-B8C1-44B4C8002D46}" dt="2024-07-30T08:01:21.906" v="1046" actId="14100"/>
          <ac:spMkLst>
            <pc:docMk/>
            <pc:sldMk cId="2341404009" sldId="330"/>
            <ac:spMk id="8" creationId="{703A5568-8FA9-DD31-A701-87C1CCC7843E}"/>
          </ac:spMkLst>
        </pc:spChg>
        <pc:spChg chg="mod">
          <ac:chgData name="Dimitrios Ptochos" userId="5800e5acca91fe05" providerId="LiveId" clId="{1B87EEEF-53EA-4425-B8C1-44B4C8002D46}" dt="2024-07-30T08:02:16.956" v="1056" actId="1035"/>
          <ac:spMkLst>
            <pc:docMk/>
            <pc:sldMk cId="2341404009" sldId="330"/>
            <ac:spMk id="10" creationId="{7D4996C3-8D8D-82DC-F23C-2F4714796592}"/>
          </ac:spMkLst>
        </pc:spChg>
        <pc:spChg chg="mod">
          <ac:chgData name="Dimitrios Ptochos" userId="5800e5acca91fe05" providerId="LiveId" clId="{1B87EEEF-53EA-4425-B8C1-44B4C8002D46}" dt="2024-07-30T08:02:16.956" v="1056" actId="1035"/>
          <ac:spMkLst>
            <pc:docMk/>
            <pc:sldMk cId="2341404009" sldId="330"/>
            <ac:spMk id="11" creationId="{8A46CD04-D1B5-CDF1-C0DF-3BBD10AE348F}"/>
          </ac:spMkLst>
        </pc:spChg>
        <pc:spChg chg="mod">
          <ac:chgData name="Dimitrios Ptochos" userId="5800e5acca91fe05" providerId="LiveId" clId="{1B87EEEF-53EA-4425-B8C1-44B4C8002D46}" dt="2024-07-30T08:02:16.956" v="1056" actId="1035"/>
          <ac:spMkLst>
            <pc:docMk/>
            <pc:sldMk cId="2341404009" sldId="330"/>
            <ac:spMk id="12" creationId="{D7887A13-98F9-B67F-2678-4B5B616C7AED}"/>
          </ac:spMkLst>
        </pc:spChg>
        <pc:spChg chg="mod">
          <ac:chgData name="Dimitrios Ptochos" userId="5800e5acca91fe05" providerId="LiveId" clId="{1B87EEEF-53EA-4425-B8C1-44B4C8002D46}" dt="2024-07-30T08:02:16.956" v="1056" actId="1035"/>
          <ac:spMkLst>
            <pc:docMk/>
            <pc:sldMk cId="2341404009" sldId="330"/>
            <ac:spMk id="13" creationId="{DC71547E-91F8-4429-7F58-DCF58EE0E02C}"/>
          </ac:spMkLst>
        </pc:spChg>
        <pc:spChg chg="mod">
          <ac:chgData name="Dimitrios Ptochos" userId="5800e5acca91fe05" providerId="LiveId" clId="{1B87EEEF-53EA-4425-B8C1-44B4C8002D46}" dt="2024-07-30T08:02:16.956" v="1056" actId="1035"/>
          <ac:spMkLst>
            <pc:docMk/>
            <pc:sldMk cId="2341404009" sldId="330"/>
            <ac:spMk id="14" creationId="{F2571D28-F63D-C888-4AB5-FA07E9DF4E68}"/>
          </ac:spMkLst>
        </pc:spChg>
        <pc:spChg chg="mod">
          <ac:chgData name="Dimitrios Ptochos" userId="5800e5acca91fe05" providerId="LiveId" clId="{1B87EEEF-53EA-4425-B8C1-44B4C8002D46}" dt="2024-07-30T08:01:21.906" v="1046" actId="14100"/>
          <ac:spMkLst>
            <pc:docMk/>
            <pc:sldMk cId="2341404009" sldId="330"/>
            <ac:spMk id="19" creationId="{29749E6C-62FC-0CCB-1C81-6BA6FE7C3F81}"/>
          </ac:spMkLst>
        </pc:spChg>
        <pc:spChg chg="mod">
          <ac:chgData name="Dimitrios Ptochos" userId="5800e5acca91fe05" providerId="LiveId" clId="{1B87EEEF-53EA-4425-B8C1-44B4C8002D46}" dt="2024-07-30T08:01:21.906" v="1046" actId="14100"/>
          <ac:spMkLst>
            <pc:docMk/>
            <pc:sldMk cId="2341404009" sldId="330"/>
            <ac:spMk id="21" creationId="{800B8980-9543-27C1-606A-00CC32778429}"/>
          </ac:spMkLst>
        </pc:spChg>
        <pc:spChg chg="mod">
          <ac:chgData name="Dimitrios Ptochos" userId="5800e5acca91fe05" providerId="LiveId" clId="{1B87EEEF-53EA-4425-B8C1-44B4C8002D46}" dt="2024-07-30T08:01:21.906" v="1046" actId="14100"/>
          <ac:spMkLst>
            <pc:docMk/>
            <pc:sldMk cId="2341404009" sldId="330"/>
            <ac:spMk id="34" creationId="{D5A51710-8B58-4F24-6B36-A588A3FE6F14}"/>
          </ac:spMkLst>
        </pc:spChg>
        <pc:picChg chg="add mod">
          <ac:chgData name="Dimitrios Ptochos" userId="5800e5acca91fe05" providerId="LiveId" clId="{1B87EEEF-53EA-4425-B8C1-44B4C8002D46}" dt="2024-07-30T07:58:51.105" v="1037"/>
          <ac:picMkLst>
            <pc:docMk/>
            <pc:sldMk cId="2341404009" sldId="330"/>
            <ac:picMk id="2" creationId="{BD8F5945-696C-79AB-B00F-6EA630DF14DD}"/>
          </ac:picMkLst>
        </pc:picChg>
        <pc:cxnChg chg="mod">
          <ac:chgData name="Dimitrios Ptochos" userId="5800e5acca91fe05" providerId="LiveId" clId="{1B87EEEF-53EA-4425-B8C1-44B4C8002D46}" dt="2024-07-30T08:02:16.956" v="1056" actId="1035"/>
          <ac:cxnSpMkLst>
            <pc:docMk/>
            <pc:sldMk cId="2341404009" sldId="330"/>
            <ac:cxnSpMk id="4" creationId="{24A78855-BEA7-73EF-F590-FD91531AA55F}"/>
          </ac:cxnSpMkLst>
        </pc:cxnChg>
        <pc:cxnChg chg="mod">
          <ac:chgData name="Dimitrios Ptochos" userId="5800e5acca91fe05" providerId="LiveId" clId="{1B87EEEF-53EA-4425-B8C1-44B4C8002D46}" dt="2024-07-30T08:02:16.956" v="1056" actId="1035"/>
          <ac:cxnSpMkLst>
            <pc:docMk/>
            <pc:sldMk cId="2341404009" sldId="330"/>
            <ac:cxnSpMk id="7" creationId="{75CA0B2A-554E-7D3A-E843-65D31B8627BD}"/>
          </ac:cxnSpMkLst>
        </pc:cxnChg>
        <pc:cxnChg chg="mod">
          <ac:chgData name="Dimitrios Ptochos" userId="5800e5acca91fe05" providerId="LiveId" clId="{1B87EEEF-53EA-4425-B8C1-44B4C8002D46}" dt="2024-07-30T08:02:16.956" v="1056" actId="1035"/>
          <ac:cxnSpMkLst>
            <pc:docMk/>
            <pc:sldMk cId="2341404009" sldId="330"/>
            <ac:cxnSpMk id="17" creationId="{EEBE4D5B-0CDB-8CC3-2DBB-8D77A61F4BC1}"/>
          </ac:cxnSpMkLst>
        </pc:cxnChg>
        <pc:cxnChg chg="mod">
          <ac:chgData name="Dimitrios Ptochos" userId="5800e5acca91fe05" providerId="LiveId" clId="{1B87EEEF-53EA-4425-B8C1-44B4C8002D46}" dt="2024-07-30T08:02:16.956" v="1056" actId="1035"/>
          <ac:cxnSpMkLst>
            <pc:docMk/>
            <pc:sldMk cId="2341404009" sldId="330"/>
            <ac:cxnSpMk id="23" creationId="{AFFCF890-3279-E3E9-B51D-86C081814C73}"/>
          </ac:cxnSpMkLst>
        </pc:cxnChg>
        <pc:cxnChg chg="mod">
          <ac:chgData name="Dimitrios Ptochos" userId="5800e5acca91fe05" providerId="LiveId" clId="{1B87EEEF-53EA-4425-B8C1-44B4C8002D46}" dt="2024-07-30T08:02:16.956" v="1056" actId="1035"/>
          <ac:cxnSpMkLst>
            <pc:docMk/>
            <pc:sldMk cId="2341404009" sldId="330"/>
            <ac:cxnSpMk id="25" creationId="{3D4FF78F-E7E1-A0DD-530E-52020F9727E1}"/>
          </ac:cxnSpMkLst>
        </pc:cxnChg>
      </pc:sldChg>
      <pc:sldChg chg="modSp add mod">
        <pc:chgData name="Dimitrios Ptochos" userId="5800e5acca91fe05" providerId="LiveId" clId="{1B87EEEF-53EA-4425-B8C1-44B4C8002D46}" dt="2024-07-30T08:02:58.199" v="1059" actId="14100"/>
        <pc:sldMkLst>
          <pc:docMk/>
          <pc:sldMk cId="3876622987" sldId="331"/>
        </pc:sldMkLst>
        <pc:spChg chg="mod">
          <ac:chgData name="Dimitrios Ptochos" userId="5800e5acca91fe05" providerId="LiveId" clId="{1B87EEEF-53EA-4425-B8C1-44B4C8002D46}" dt="2024-07-30T08:02:58.199" v="1059" actId="14100"/>
          <ac:spMkLst>
            <pc:docMk/>
            <pc:sldMk cId="3876622987" sldId="331"/>
            <ac:spMk id="5" creationId="{65194791-850A-1CDD-604B-E4DD005BE31C}"/>
          </ac:spMkLst>
        </pc:spChg>
        <pc:spChg chg="mod">
          <ac:chgData name="Dimitrios Ptochos" userId="5800e5acca91fe05" providerId="LiveId" clId="{1B87EEEF-53EA-4425-B8C1-44B4C8002D46}" dt="2024-07-30T08:02:58.199" v="1059" actId="14100"/>
          <ac:spMkLst>
            <pc:docMk/>
            <pc:sldMk cId="3876622987" sldId="331"/>
            <ac:spMk id="8" creationId="{703A5568-8FA9-DD31-A701-87C1CCC7843E}"/>
          </ac:spMkLst>
        </pc:spChg>
        <pc:spChg chg="mod">
          <ac:chgData name="Dimitrios Ptochos" userId="5800e5acca91fe05" providerId="LiveId" clId="{1B87EEEF-53EA-4425-B8C1-44B4C8002D46}" dt="2024-07-30T07:24:45.274" v="824" actId="403"/>
          <ac:spMkLst>
            <pc:docMk/>
            <pc:sldMk cId="3876622987" sldId="331"/>
            <ac:spMk id="10" creationId="{7D4996C3-8D8D-82DC-F23C-2F4714796592}"/>
          </ac:spMkLst>
        </pc:spChg>
        <pc:spChg chg="mod">
          <ac:chgData name="Dimitrios Ptochos" userId="5800e5acca91fe05" providerId="LiveId" clId="{1B87EEEF-53EA-4425-B8C1-44B4C8002D46}" dt="2024-07-30T07:25:06.498" v="830" actId="403"/>
          <ac:spMkLst>
            <pc:docMk/>
            <pc:sldMk cId="3876622987" sldId="331"/>
            <ac:spMk id="11" creationId="{8A46CD04-D1B5-CDF1-C0DF-3BBD10AE348F}"/>
          </ac:spMkLst>
        </pc:spChg>
        <pc:spChg chg="mod">
          <ac:chgData name="Dimitrios Ptochos" userId="5800e5acca91fe05" providerId="LiveId" clId="{1B87EEEF-53EA-4425-B8C1-44B4C8002D46}" dt="2024-07-30T07:25:29.698" v="839" actId="403"/>
          <ac:spMkLst>
            <pc:docMk/>
            <pc:sldMk cId="3876622987" sldId="331"/>
            <ac:spMk id="12" creationId="{D7887A13-98F9-B67F-2678-4B5B616C7AED}"/>
          </ac:spMkLst>
        </pc:spChg>
        <pc:spChg chg="mod">
          <ac:chgData name="Dimitrios Ptochos" userId="5800e5acca91fe05" providerId="LiveId" clId="{1B87EEEF-53EA-4425-B8C1-44B4C8002D46}" dt="2024-07-30T07:26:01.737" v="853" actId="20577"/>
          <ac:spMkLst>
            <pc:docMk/>
            <pc:sldMk cId="3876622987" sldId="331"/>
            <ac:spMk id="13" creationId="{DC71547E-91F8-4429-7F58-DCF58EE0E02C}"/>
          </ac:spMkLst>
        </pc:spChg>
        <pc:spChg chg="mod">
          <ac:chgData name="Dimitrios Ptochos" userId="5800e5acca91fe05" providerId="LiveId" clId="{1B87EEEF-53EA-4425-B8C1-44B4C8002D46}" dt="2024-07-30T07:26:31.489" v="861" actId="403"/>
          <ac:spMkLst>
            <pc:docMk/>
            <pc:sldMk cId="3876622987" sldId="331"/>
            <ac:spMk id="14" creationId="{F2571D28-F63D-C888-4AB5-FA07E9DF4E68}"/>
          </ac:spMkLst>
        </pc:spChg>
        <pc:spChg chg="mod">
          <ac:chgData name="Dimitrios Ptochos" userId="5800e5acca91fe05" providerId="LiveId" clId="{1B87EEEF-53EA-4425-B8C1-44B4C8002D46}" dt="2024-07-30T08:02:58.199" v="1059" actId="14100"/>
          <ac:spMkLst>
            <pc:docMk/>
            <pc:sldMk cId="3876622987" sldId="331"/>
            <ac:spMk id="19" creationId="{29749E6C-62FC-0CCB-1C81-6BA6FE7C3F81}"/>
          </ac:spMkLst>
        </pc:spChg>
        <pc:spChg chg="mod">
          <ac:chgData name="Dimitrios Ptochos" userId="5800e5acca91fe05" providerId="LiveId" clId="{1B87EEEF-53EA-4425-B8C1-44B4C8002D46}" dt="2024-07-30T07:26:49.331" v="863" actId="207"/>
          <ac:spMkLst>
            <pc:docMk/>
            <pc:sldMk cId="3876622987" sldId="331"/>
            <ac:spMk id="20" creationId="{39B047EB-F367-AD96-7F53-59224D022492}"/>
          </ac:spMkLst>
        </pc:spChg>
        <pc:spChg chg="mod">
          <ac:chgData name="Dimitrios Ptochos" userId="5800e5acca91fe05" providerId="LiveId" clId="{1B87EEEF-53EA-4425-B8C1-44B4C8002D46}" dt="2024-07-30T08:02:58.199" v="1059" actId="14100"/>
          <ac:spMkLst>
            <pc:docMk/>
            <pc:sldMk cId="3876622987" sldId="331"/>
            <ac:spMk id="21" creationId="{800B8980-9543-27C1-606A-00CC32778429}"/>
          </ac:spMkLst>
        </pc:spChg>
        <pc:spChg chg="mod">
          <ac:chgData name="Dimitrios Ptochos" userId="5800e5acca91fe05" providerId="LiveId" clId="{1B87EEEF-53EA-4425-B8C1-44B4C8002D46}" dt="2024-07-30T08:02:58.199" v="1059" actId="14100"/>
          <ac:spMkLst>
            <pc:docMk/>
            <pc:sldMk cId="3876622987" sldId="331"/>
            <ac:spMk id="34" creationId="{D5A51710-8B58-4F24-6B36-A588A3FE6F14}"/>
          </ac:spMkLst>
        </pc:spChg>
      </pc:sldChg>
      <pc:sldChg chg="addSp delSp modSp add del mod setBg">
        <pc:chgData name="Dimitrios Ptochos" userId="5800e5acca91fe05" providerId="LiveId" clId="{1B87EEEF-53EA-4425-B8C1-44B4C8002D46}" dt="2024-07-30T08:11:16.261" v="1105" actId="47"/>
        <pc:sldMkLst>
          <pc:docMk/>
          <pc:sldMk cId="3562973598" sldId="332"/>
        </pc:sldMkLst>
        <pc:spChg chg="del">
          <ac:chgData name="Dimitrios Ptochos" userId="5800e5acca91fe05" providerId="LiveId" clId="{1B87EEEF-53EA-4425-B8C1-44B4C8002D46}" dt="2024-07-30T08:04:01.063" v="1061" actId="478"/>
          <ac:spMkLst>
            <pc:docMk/>
            <pc:sldMk cId="3562973598" sldId="332"/>
            <ac:spMk id="4" creationId="{5576E62C-0659-4EA9-D9DA-27BF8F7CC865}"/>
          </ac:spMkLst>
        </pc:spChg>
        <pc:spChg chg="add mod">
          <ac:chgData name="Dimitrios Ptochos" userId="5800e5acca91fe05" providerId="LiveId" clId="{1B87EEEF-53EA-4425-B8C1-44B4C8002D46}" dt="2024-07-30T08:04:37.450" v="1081" actId="26606"/>
          <ac:spMkLst>
            <pc:docMk/>
            <pc:sldMk cId="3562973598" sldId="332"/>
            <ac:spMk id="7" creationId="{DADAF805-CF99-84EF-BC32-6ACD2821C666}"/>
          </ac:spMkLst>
        </pc:spChg>
        <pc:spChg chg="del">
          <ac:chgData name="Dimitrios Ptochos" userId="5800e5acca91fe05" providerId="LiveId" clId="{1B87EEEF-53EA-4425-B8C1-44B4C8002D46}" dt="2024-07-30T08:04:01.063" v="1061" actId="478"/>
          <ac:spMkLst>
            <pc:docMk/>
            <pc:sldMk cId="3562973598" sldId="332"/>
            <ac:spMk id="11" creationId="{732BEF1E-91B8-7DFB-880E-38D67FC567E7}"/>
          </ac:spMkLst>
        </pc:spChg>
        <pc:spChg chg="del">
          <ac:chgData name="Dimitrios Ptochos" userId="5800e5acca91fe05" providerId="LiveId" clId="{1B87EEEF-53EA-4425-B8C1-44B4C8002D46}" dt="2024-07-30T08:04:01.063" v="1061" actId="478"/>
          <ac:spMkLst>
            <pc:docMk/>
            <pc:sldMk cId="3562973598" sldId="332"/>
            <ac:spMk id="14" creationId="{A6A438C6-0008-E94B-2F84-1238360C1BFB}"/>
          </ac:spMkLst>
        </pc:spChg>
        <pc:spChg chg="mod">
          <ac:chgData name="Dimitrios Ptochos" userId="5800e5acca91fe05" providerId="LiveId" clId="{1B87EEEF-53EA-4425-B8C1-44B4C8002D46}" dt="2024-07-30T08:04:37.450" v="1081" actId="26606"/>
          <ac:spMkLst>
            <pc:docMk/>
            <pc:sldMk cId="3562973598" sldId="332"/>
            <ac:spMk id="18" creationId="{4614785C-679E-65F0-FEDA-EE99741E8C46}"/>
          </ac:spMkLst>
        </pc:spChg>
        <pc:spChg chg="del">
          <ac:chgData name="Dimitrios Ptochos" userId="5800e5acca91fe05" providerId="LiveId" clId="{1B87EEEF-53EA-4425-B8C1-44B4C8002D46}" dt="2024-07-30T08:04:01.063" v="1061" actId="478"/>
          <ac:spMkLst>
            <pc:docMk/>
            <pc:sldMk cId="3562973598" sldId="332"/>
            <ac:spMk id="21" creationId="{02E727FC-C566-88C8-347E-0E505C93FAC4}"/>
          </ac:spMkLst>
        </pc:spChg>
        <pc:spChg chg="del">
          <ac:chgData name="Dimitrios Ptochos" userId="5800e5acca91fe05" providerId="LiveId" clId="{1B87EEEF-53EA-4425-B8C1-44B4C8002D46}" dt="2024-07-30T08:04:01.063" v="1061" actId="478"/>
          <ac:spMkLst>
            <pc:docMk/>
            <pc:sldMk cId="3562973598" sldId="332"/>
            <ac:spMk id="22" creationId="{AF6BB093-9962-A3AC-DA47-5C5A973A6478}"/>
          </ac:spMkLst>
        </pc:spChg>
        <pc:spChg chg="del">
          <ac:chgData name="Dimitrios Ptochos" userId="5800e5acca91fe05" providerId="LiveId" clId="{1B87EEEF-53EA-4425-B8C1-44B4C8002D46}" dt="2024-07-30T08:04:01.063" v="1061" actId="478"/>
          <ac:spMkLst>
            <pc:docMk/>
            <pc:sldMk cId="3562973598" sldId="332"/>
            <ac:spMk id="23" creationId="{97009B4D-52F1-59E4-9300-9CB6D6DA7F9C}"/>
          </ac:spMkLst>
        </pc:spChg>
        <pc:spChg chg="del">
          <ac:chgData name="Dimitrios Ptochos" userId="5800e5acca91fe05" providerId="LiveId" clId="{1B87EEEF-53EA-4425-B8C1-44B4C8002D46}" dt="2024-07-30T08:04:01.063" v="1061" actId="478"/>
          <ac:spMkLst>
            <pc:docMk/>
            <pc:sldMk cId="3562973598" sldId="332"/>
            <ac:spMk id="24" creationId="{27FACE8D-72E4-CC6A-F468-33356B10AA03}"/>
          </ac:spMkLst>
        </pc:spChg>
        <pc:graphicFrameChg chg="add mod">
          <ac:chgData name="Dimitrios Ptochos" userId="5800e5acca91fe05" providerId="LiveId" clId="{1B87EEEF-53EA-4425-B8C1-44B4C8002D46}" dt="2024-07-30T08:04:37.450" v="1081" actId="26606"/>
          <ac:graphicFrameMkLst>
            <pc:docMk/>
            <pc:sldMk cId="3562973598" sldId="332"/>
            <ac:graphicFrameMk id="6" creationId="{EB0B6335-61CE-E86B-8297-ED65A5691216}"/>
          </ac:graphicFrameMkLst>
        </pc:graphicFrameChg>
        <pc:picChg chg="mod">
          <ac:chgData name="Dimitrios Ptochos" userId="5800e5acca91fe05" providerId="LiveId" clId="{1B87EEEF-53EA-4425-B8C1-44B4C8002D46}" dt="2024-07-30T08:04:37.450" v="1081" actId="26606"/>
          <ac:picMkLst>
            <pc:docMk/>
            <pc:sldMk cId="3562973598" sldId="332"/>
            <ac:picMk id="2" creationId="{4A4AA92C-68E0-1F89-BA5E-D0C57D74AE92}"/>
          </ac:picMkLst>
        </pc:picChg>
        <pc:picChg chg="add del mod">
          <ac:chgData name="Dimitrios Ptochos" userId="5800e5acca91fe05" providerId="LiveId" clId="{1B87EEEF-53EA-4425-B8C1-44B4C8002D46}" dt="2024-07-30T08:04:32.604" v="1080" actId="478"/>
          <ac:picMkLst>
            <pc:docMk/>
            <pc:sldMk cId="3562973598" sldId="332"/>
            <ac:picMk id="5" creationId="{63631D5C-EFE5-3DAE-AD2F-9A1DB31575C5}"/>
          </ac:picMkLst>
        </pc:picChg>
        <pc:cxnChg chg="mod">
          <ac:chgData name="Dimitrios Ptochos" userId="5800e5acca91fe05" providerId="LiveId" clId="{1B87EEEF-53EA-4425-B8C1-44B4C8002D46}" dt="2024-07-30T08:04:37.450" v="1081" actId="26606"/>
          <ac:cxnSpMkLst>
            <pc:docMk/>
            <pc:sldMk cId="3562973598" sldId="332"/>
            <ac:cxnSpMk id="3" creationId="{8A2BAA2F-296A-7510-3F56-AEF4598C49E8}"/>
          </ac:cxnSpMkLst>
        </pc:cxnChg>
        <pc:cxnChg chg="del">
          <ac:chgData name="Dimitrios Ptochos" userId="5800e5acca91fe05" providerId="LiveId" clId="{1B87EEEF-53EA-4425-B8C1-44B4C8002D46}" dt="2024-07-30T08:04:01.063" v="1061" actId="478"/>
          <ac:cxnSpMkLst>
            <pc:docMk/>
            <pc:sldMk cId="3562973598" sldId="332"/>
            <ac:cxnSpMk id="17" creationId="{0FCDBA50-93C1-23DA-4623-76EAD1E1E739}"/>
          </ac:cxnSpMkLst>
        </pc:cxnChg>
        <pc:cxnChg chg="del">
          <ac:chgData name="Dimitrios Ptochos" userId="5800e5acca91fe05" providerId="LiveId" clId="{1B87EEEF-53EA-4425-B8C1-44B4C8002D46}" dt="2024-07-30T08:04:01.063" v="1061" actId="478"/>
          <ac:cxnSpMkLst>
            <pc:docMk/>
            <pc:sldMk cId="3562973598" sldId="332"/>
            <ac:cxnSpMk id="19" creationId="{631F8EA9-9C7E-FADE-30FE-8BC9AC80449C}"/>
          </ac:cxnSpMkLst>
        </pc:cxnChg>
      </pc:sldChg>
      <pc:sldChg chg="addSp delSp modSp add mod">
        <pc:chgData name="Dimitrios Ptochos" userId="5800e5acca91fe05" providerId="LiveId" clId="{1B87EEEF-53EA-4425-B8C1-44B4C8002D46}" dt="2024-07-30T08:11:02.959" v="1104" actId="2711"/>
        <pc:sldMkLst>
          <pc:docMk/>
          <pc:sldMk cId="2312914730" sldId="333"/>
        </pc:sldMkLst>
        <pc:spChg chg="del">
          <ac:chgData name="Dimitrios Ptochos" userId="5800e5acca91fe05" providerId="LiveId" clId="{1B87EEEF-53EA-4425-B8C1-44B4C8002D46}" dt="2024-07-30T08:05:20.531" v="1083" actId="478"/>
          <ac:spMkLst>
            <pc:docMk/>
            <pc:sldMk cId="2312914730" sldId="333"/>
            <ac:spMk id="4" creationId="{5576E62C-0659-4EA9-D9DA-27BF8F7CC865}"/>
          </ac:spMkLst>
        </pc:spChg>
        <pc:spChg chg="add del mod">
          <ac:chgData name="Dimitrios Ptochos" userId="5800e5acca91fe05" providerId="LiveId" clId="{1B87EEEF-53EA-4425-B8C1-44B4C8002D46}" dt="2024-07-30T08:06:12.163" v="1094" actId="478"/>
          <ac:spMkLst>
            <pc:docMk/>
            <pc:sldMk cId="2312914730" sldId="333"/>
            <ac:spMk id="6" creationId="{BC7E4A18-5093-A449-A061-2926F963FCDC}"/>
          </ac:spMkLst>
        </pc:spChg>
        <pc:spChg chg="del">
          <ac:chgData name="Dimitrios Ptochos" userId="5800e5acca91fe05" providerId="LiveId" clId="{1B87EEEF-53EA-4425-B8C1-44B4C8002D46}" dt="2024-07-30T08:05:20.531" v="1083" actId="478"/>
          <ac:spMkLst>
            <pc:docMk/>
            <pc:sldMk cId="2312914730" sldId="333"/>
            <ac:spMk id="11" creationId="{732BEF1E-91B8-7DFB-880E-38D67FC567E7}"/>
          </ac:spMkLst>
        </pc:spChg>
        <pc:spChg chg="del">
          <ac:chgData name="Dimitrios Ptochos" userId="5800e5acca91fe05" providerId="LiveId" clId="{1B87EEEF-53EA-4425-B8C1-44B4C8002D46}" dt="2024-07-30T08:05:20.531" v="1083" actId="478"/>
          <ac:spMkLst>
            <pc:docMk/>
            <pc:sldMk cId="2312914730" sldId="333"/>
            <ac:spMk id="14" creationId="{A6A438C6-0008-E94B-2F84-1238360C1BFB}"/>
          </ac:spMkLst>
        </pc:spChg>
        <pc:spChg chg="mod">
          <ac:chgData name="Dimitrios Ptochos" userId="5800e5acca91fe05" providerId="LiveId" clId="{1B87EEEF-53EA-4425-B8C1-44B4C8002D46}" dt="2024-07-30T08:06:08.639" v="1093" actId="207"/>
          <ac:spMkLst>
            <pc:docMk/>
            <pc:sldMk cId="2312914730" sldId="333"/>
            <ac:spMk id="18" creationId="{4614785C-679E-65F0-FEDA-EE99741E8C46}"/>
          </ac:spMkLst>
        </pc:spChg>
        <pc:spChg chg="del">
          <ac:chgData name="Dimitrios Ptochos" userId="5800e5acca91fe05" providerId="LiveId" clId="{1B87EEEF-53EA-4425-B8C1-44B4C8002D46}" dt="2024-07-30T08:05:20.531" v="1083" actId="478"/>
          <ac:spMkLst>
            <pc:docMk/>
            <pc:sldMk cId="2312914730" sldId="333"/>
            <ac:spMk id="21" creationId="{02E727FC-C566-88C8-347E-0E505C93FAC4}"/>
          </ac:spMkLst>
        </pc:spChg>
        <pc:spChg chg="del">
          <ac:chgData name="Dimitrios Ptochos" userId="5800e5acca91fe05" providerId="LiveId" clId="{1B87EEEF-53EA-4425-B8C1-44B4C8002D46}" dt="2024-07-30T08:05:20.531" v="1083" actId="478"/>
          <ac:spMkLst>
            <pc:docMk/>
            <pc:sldMk cId="2312914730" sldId="333"/>
            <ac:spMk id="22" creationId="{AF6BB093-9962-A3AC-DA47-5C5A973A6478}"/>
          </ac:spMkLst>
        </pc:spChg>
        <pc:spChg chg="del">
          <ac:chgData name="Dimitrios Ptochos" userId="5800e5acca91fe05" providerId="LiveId" clId="{1B87EEEF-53EA-4425-B8C1-44B4C8002D46}" dt="2024-07-30T08:05:20.531" v="1083" actId="478"/>
          <ac:spMkLst>
            <pc:docMk/>
            <pc:sldMk cId="2312914730" sldId="333"/>
            <ac:spMk id="23" creationId="{97009B4D-52F1-59E4-9300-9CB6D6DA7F9C}"/>
          </ac:spMkLst>
        </pc:spChg>
        <pc:spChg chg="del">
          <ac:chgData name="Dimitrios Ptochos" userId="5800e5acca91fe05" providerId="LiveId" clId="{1B87EEEF-53EA-4425-B8C1-44B4C8002D46}" dt="2024-07-30T08:05:20.531" v="1083" actId="478"/>
          <ac:spMkLst>
            <pc:docMk/>
            <pc:sldMk cId="2312914730" sldId="333"/>
            <ac:spMk id="24" creationId="{27FACE8D-72E4-CC6A-F468-33356B10AA03}"/>
          </ac:spMkLst>
        </pc:spChg>
        <pc:graphicFrameChg chg="add mod">
          <ac:chgData name="Dimitrios Ptochos" userId="5800e5acca91fe05" providerId="LiveId" clId="{1B87EEEF-53EA-4425-B8C1-44B4C8002D46}" dt="2024-07-30T08:11:02.959" v="1104" actId="2711"/>
          <ac:graphicFrameMkLst>
            <pc:docMk/>
            <pc:sldMk cId="2312914730" sldId="333"/>
            <ac:graphicFrameMk id="5" creationId="{F4DCCAD5-D251-968C-480F-DBAA75733811}"/>
          </ac:graphicFrameMkLst>
        </pc:graphicFrameChg>
        <pc:cxnChg chg="del">
          <ac:chgData name="Dimitrios Ptochos" userId="5800e5acca91fe05" providerId="LiveId" clId="{1B87EEEF-53EA-4425-B8C1-44B4C8002D46}" dt="2024-07-30T08:05:20.531" v="1083" actId="478"/>
          <ac:cxnSpMkLst>
            <pc:docMk/>
            <pc:sldMk cId="2312914730" sldId="333"/>
            <ac:cxnSpMk id="17" creationId="{0FCDBA50-93C1-23DA-4623-76EAD1E1E739}"/>
          </ac:cxnSpMkLst>
        </pc:cxnChg>
        <pc:cxnChg chg="del">
          <ac:chgData name="Dimitrios Ptochos" userId="5800e5acca91fe05" providerId="LiveId" clId="{1B87EEEF-53EA-4425-B8C1-44B4C8002D46}" dt="2024-07-30T08:05:20.531" v="1083" actId="478"/>
          <ac:cxnSpMkLst>
            <pc:docMk/>
            <pc:sldMk cId="2312914730" sldId="333"/>
            <ac:cxnSpMk id="19" creationId="{631F8EA9-9C7E-FADE-30FE-8BC9AC80449C}"/>
          </ac:cxnSpMkLst>
        </pc:cxnChg>
      </pc:sldChg>
      <pc:sldChg chg="addSp delSp modSp add mod">
        <pc:chgData name="Dimitrios Ptochos" userId="5800e5acca91fe05" providerId="LiveId" clId="{1B87EEEF-53EA-4425-B8C1-44B4C8002D46}" dt="2024-07-30T08:14:21.748" v="1122" actId="1076"/>
        <pc:sldMkLst>
          <pc:docMk/>
          <pc:sldMk cId="245333232" sldId="334"/>
        </pc:sldMkLst>
        <pc:spChg chg="del">
          <ac:chgData name="Dimitrios Ptochos" userId="5800e5acca91fe05" providerId="LiveId" clId="{1B87EEEF-53EA-4425-B8C1-44B4C8002D46}" dt="2024-07-30T08:13:52.932" v="1114" actId="478"/>
          <ac:spMkLst>
            <pc:docMk/>
            <pc:sldMk cId="245333232" sldId="334"/>
            <ac:spMk id="2" creationId="{A0C91420-BC49-33F4-1FAB-08A2EA15A0C4}"/>
          </ac:spMkLst>
        </pc:spChg>
        <pc:spChg chg="add mod">
          <ac:chgData name="Dimitrios Ptochos" userId="5800e5acca91fe05" providerId="LiveId" clId="{1B87EEEF-53EA-4425-B8C1-44B4C8002D46}" dt="2024-07-30T08:14:21.748" v="1122" actId="1076"/>
          <ac:spMkLst>
            <pc:docMk/>
            <pc:sldMk cId="245333232" sldId="334"/>
            <ac:spMk id="3" creationId="{02DF3C22-E23B-4103-B6FF-6CA11B947D1C}"/>
          </ac:spMkLst>
        </pc:spChg>
        <pc:picChg chg="add mod">
          <ac:chgData name="Dimitrios Ptochos" userId="5800e5acca91fe05" providerId="LiveId" clId="{1B87EEEF-53EA-4425-B8C1-44B4C8002D46}" dt="2024-07-30T08:14:21.748" v="1122" actId="1076"/>
          <ac:picMkLst>
            <pc:docMk/>
            <pc:sldMk cId="245333232" sldId="334"/>
            <ac:picMk id="4" creationId="{90D82367-A550-86CB-0342-743AC631C133}"/>
          </ac:picMkLst>
        </pc:picChg>
        <pc:picChg chg="del">
          <ac:chgData name="Dimitrios Ptochos" userId="5800e5acca91fe05" providerId="LiveId" clId="{1B87EEEF-53EA-4425-B8C1-44B4C8002D46}" dt="2024-07-30T08:13:52.932" v="1114" actId="478"/>
          <ac:picMkLst>
            <pc:docMk/>
            <pc:sldMk cId="245333232" sldId="334"/>
            <ac:picMk id="8" creationId="{3895FBE5-DE1A-ED68-F598-AAFFA0A12C00}"/>
          </ac:picMkLst>
        </pc:picChg>
      </pc:sldChg>
      <pc:sldChg chg="addSp delSp modSp add mod">
        <pc:chgData name="Dimitrios Ptochos" userId="5800e5acca91fe05" providerId="LiveId" clId="{1B87EEEF-53EA-4425-B8C1-44B4C8002D46}" dt="2024-07-30T08:15:56.794" v="1168" actId="20577"/>
        <pc:sldMkLst>
          <pc:docMk/>
          <pc:sldMk cId="756138005" sldId="335"/>
        </pc:sldMkLst>
        <pc:spChg chg="mod">
          <ac:chgData name="Dimitrios Ptochos" userId="5800e5acca91fe05" providerId="LiveId" clId="{1B87EEEF-53EA-4425-B8C1-44B4C8002D46}" dt="2024-07-30T08:15:56.794" v="1168" actId="20577"/>
          <ac:spMkLst>
            <pc:docMk/>
            <pc:sldMk cId="756138005" sldId="335"/>
            <ac:spMk id="18" creationId="{4614785C-679E-65F0-FEDA-EE99741E8C46}"/>
          </ac:spMkLst>
        </pc:spChg>
        <pc:graphicFrameChg chg="del">
          <ac:chgData name="Dimitrios Ptochos" userId="5800e5acca91fe05" providerId="LiveId" clId="{1B87EEEF-53EA-4425-B8C1-44B4C8002D46}" dt="2024-07-30T08:15:10.525" v="1125" actId="478"/>
          <ac:graphicFrameMkLst>
            <pc:docMk/>
            <pc:sldMk cId="756138005" sldId="335"/>
            <ac:graphicFrameMk id="5" creationId="{F4DCCAD5-D251-968C-480F-DBAA75733811}"/>
          </ac:graphicFrameMkLst>
        </pc:graphicFrameChg>
        <pc:picChg chg="add mod">
          <ac:chgData name="Dimitrios Ptochos" userId="5800e5acca91fe05" providerId="LiveId" clId="{1B87EEEF-53EA-4425-B8C1-44B4C8002D46}" dt="2024-07-30T08:15:36.480" v="1130" actId="1076"/>
          <ac:picMkLst>
            <pc:docMk/>
            <pc:sldMk cId="756138005" sldId="335"/>
            <ac:picMk id="4" creationId="{C4B37853-5B8F-32D0-A558-ADA9F4FF7B66}"/>
          </ac:picMkLst>
        </pc:picChg>
      </pc:sldChg>
      <pc:sldChg chg="addSp delSp modSp add mod">
        <pc:chgData name="Dimitrios Ptochos" userId="5800e5acca91fe05" providerId="LiveId" clId="{1B87EEEF-53EA-4425-B8C1-44B4C8002D46}" dt="2024-07-30T08:17:03.940" v="1208" actId="2711"/>
        <pc:sldMkLst>
          <pc:docMk/>
          <pc:sldMk cId="29483872" sldId="336"/>
        </pc:sldMkLst>
        <pc:spChg chg="add mod">
          <ac:chgData name="Dimitrios Ptochos" userId="5800e5acca91fe05" providerId="LiveId" clId="{1B87EEEF-53EA-4425-B8C1-44B4C8002D46}" dt="2024-07-30T08:17:03.940" v="1208" actId="2711"/>
          <ac:spMkLst>
            <pc:docMk/>
            <pc:sldMk cId="29483872" sldId="336"/>
            <ac:spMk id="5" creationId="{06731263-BC02-C987-E184-BE0A60C48A69}"/>
          </ac:spMkLst>
        </pc:spChg>
        <pc:spChg chg="mod">
          <ac:chgData name="Dimitrios Ptochos" userId="5800e5acca91fe05" providerId="LiveId" clId="{1B87EEEF-53EA-4425-B8C1-44B4C8002D46}" dt="2024-07-30T08:16:56.939" v="1207" actId="20577"/>
          <ac:spMkLst>
            <pc:docMk/>
            <pc:sldMk cId="29483872" sldId="336"/>
            <ac:spMk id="18" creationId="{4614785C-679E-65F0-FEDA-EE99741E8C46}"/>
          </ac:spMkLst>
        </pc:spChg>
        <pc:picChg chg="del">
          <ac:chgData name="Dimitrios Ptochos" userId="5800e5acca91fe05" providerId="LiveId" clId="{1B87EEEF-53EA-4425-B8C1-44B4C8002D46}" dt="2024-07-30T08:16:28.766" v="1170" actId="478"/>
          <ac:picMkLst>
            <pc:docMk/>
            <pc:sldMk cId="29483872" sldId="336"/>
            <ac:picMk id="4" creationId="{C4B37853-5B8F-32D0-A558-ADA9F4FF7B66}"/>
          </ac:picMkLst>
        </pc:picChg>
      </pc:sldChg>
      <pc:sldMasterChg chg="delSldLayout">
        <pc:chgData name="Dimitrios Ptochos" userId="5800e5acca91fe05" providerId="LiveId" clId="{1B87EEEF-53EA-4425-B8C1-44B4C8002D46}" dt="2024-07-30T08:14:34.605" v="1123" actId="47"/>
        <pc:sldMasterMkLst>
          <pc:docMk/>
          <pc:sldMasterMk cId="2451009279" sldId="2147483674"/>
        </pc:sldMasterMkLst>
        <pc:sldLayoutChg chg="del">
          <pc:chgData name="Dimitrios Ptochos" userId="5800e5acca91fe05" providerId="LiveId" clId="{1B87EEEF-53EA-4425-B8C1-44B4C8002D46}" dt="2024-07-30T08:14:34.605" v="1123" actId="47"/>
          <pc:sldLayoutMkLst>
            <pc:docMk/>
            <pc:sldMasterMk cId="2451009279" sldId="2147483674"/>
            <pc:sldLayoutMk cId="269586126" sldId="2147483686"/>
          </pc:sldLayoutMkLst>
        </pc:sldLayoutChg>
        <pc:sldLayoutChg chg="del">
          <pc:chgData name="Dimitrios Ptochos" userId="5800e5acca91fe05" providerId="LiveId" clId="{1B87EEEF-53EA-4425-B8C1-44B4C8002D46}" dt="2024-07-30T07:58:34.122" v="1016" actId="47"/>
          <pc:sldLayoutMkLst>
            <pc:docMk/>
            <pc:sldMasterMk cId="2451009279" sldId="2147483674"/>
            <pc:sldLayoutMk cId="3020624158" sldId="2147483690"/>
          </pc:sldLayoutMkLst>
        </pc:sldLayoutChg>
        <pc:sldLayoutChg chg="del">
          <pc:chgData name="Dimitrios Ptochos" userId="5800e5acca91fe05" providerId="LiveId" clId="{1B87EEEF-53EA-4425-B8C1-44B4C8002D46}" dt="2024-07-30T07:58:34.122" v="1016" actId="47"/>
          <pc:sldLayoutMkLst>
            <pc:docMk/>
            <pc:sldMasterMk cId="2451009279" sldId="2147483674"/>
            <pc:sldLayoutMk cId="2952109010" sldId="2147483691"/>
          </pc:sldLayoutMkLst>
        </pc:sldLayoutChg>
      </pc:sldMasterChg>
    </pc:docChg>
  </pc:docChgLst>
  <pc:docChgLst>
    <pc:chgData name="Dimitrios Ptochos" userId="5800e5acca91fe05" providerId="LiveId" clId="{626BD31F-C579-4215-AE1E-DB68916B35CE}"/>
    <pc:docChg chg="modSld sldOrd">
      <pc:chgData name="Dimitrios Ptochos" userId="5800e5acca91fe05" providerId="LiveId" clId="{626BD31F-C579-4215-AE1E-DB68916B35CE}" dt="2024-06-20T06:07:44.947" v="2"/>
      <pc:docMkLst>
        <pc:docMk/>
      </pc:docMkLst>
      <pc:sldChg chg="modAnim">
        <pc:chgData name="Dimitrios Ptochos" userId="5800e5acca91fe05" providerId="LiveId" clId="{626BD31F-C579-4215-AE1E-DB68916B35CE}" dt="2024-06-20T06:07:44.947" v="2"/>
        <pc:sldMkLst>
          <pc:docMk/>
          <pc:sldMk cId="1546353543" sldId="320"/>
        </pc:sldMkLst>
      </pc:sldChg>
      <pc:sldChg chg="ord">
        <pc:chgData name="Dimitrios Ptochos" userId="5800e5acca91fe05" providerId="LiveId" clId="{626BD31F-C579-4215-AE1E-DB68916B35CE}" dt="2024-06-20T06:07:27.861" v="1"/>
        <pc:sldMkLst>
          <pc:docMk/>
          <pc:sldMk cId="2841003654" sldId="32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[Βιβλίο1]Φύλλο3!Συγκεντρωτικός Πίνακας2</c:name>
    <c:fmtId val="-1"/>
  </c:pivotSource>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l-GR"/>
              <a:t>Διαδικασίες ανά Π.Ε.</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ivotFmts>
      <c:pivotFmt>
        <c:idx val="0"/>
        <c:dLbl>
          <c:idx val="0"/>
          <c:dLblPos val="inEnd"/>
          <c:showLegendKey val="0"/>
          <c:showVal val="1"/>
          <c:showCatName val="1"/>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circle"/>
          <c:size val="6"/>
        </c:marker>
        <c:dLbl>
          <c:idx val="0"/>
          <c:spPr>
            <a:solidFill>
              <a:sysClr val="window" lastClr="FFFFFF"/>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05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3"/>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4"/>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5"/>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6"/>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7"/>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8"/>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9"/>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10"/>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11"/>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12"/>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13"/>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14"/>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15"/>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16"/>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17"/>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solidFill>
              <a:sysClr val="window" lastClr="FFFFFF"/>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05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solidFill>
              <a:sysClr val="window" lastClr="FFFFFF"/>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05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s>
    <c:plotArea>
      <c:layout/>
      <c:pieChart>
        <c:varyColors val="1"/>
        <c:ser>
          <c:idx val="0"/>
          <c:order val="0"/>
          <c:tx>
            <c:strRef>
              <c:f>Φύλλο3!$B$3</c:f>
              <c:strCache>
                <c:ptCount val="1"/>
                <c:pt idx="0">
                  <c:v>Άθροισμα</c:v>
                </c:pt>
              </c:strCache>
            </c:strRef>
          </c:tx>
          <c:dPt>
            <c:idx val="0"/>
            <c:bubble3D val="0"/>
            <c:spPr>
              <a:solidFill>
                <a:srgbClr val="70AD47">
                  <a:lumMod val="40000"/>
                  <a:lumOff val="60000"/>
                </a:srgb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D97-4FF1-B03A-83B5B0EE2DC1}"/>
              </c:ext>
            </c:extLst>
          </c:dPt>
          <c:dPt>
            <c:idx val="1"/>
            <c:bubble3D val="0"/>
            <c:spPr>
              <a:solidFill>
                <a:srgbClr val="FFFF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D97-4FF1-B03A-83B5B0EE2DC1}"/>
              </c:ext>
            </c:extLst>
          </c:dPt>
          <c:dPt>
            <c:idx val="2"/>
            <c:bubble3D val="0"/>
            <c:spPr>
              <a:solidFill>
                <a:srgbClr val="92D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D97-4FF1-B03A-83B5B0EE2DC1}"/>
              </c:ext>
            </c:extLst>
          </c:dPt>
          <c:dPt>
            <c:idx val="3"/>
            <c:bubble3D val="0"/>
            <c:spPr>
              <a:solidFill>
                <a:srgbClr val="5B9BD5">
                  <a:lumMod val="60000"/>
                  <a:lumOff val="40000"/>
                </a:srgb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9D97-4FF1-B03A-83B5B0EE2DC1}"/>
              </c:ext>
            </c:extLst>
          </c:dPt>
          <c:dPt>
            <c:idx val="4"/>
            <c:bubble3D val="0"/>
            <c:spPr>
              <a:solidFill>
                <a:srgbClr val="ED7D31">
                  <a:lumMod val="40000"/>
                  <a:lumOff val="60000"/>
                </a:srgb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9D97-4FF1-B03A-83B5B0EE2DC1}"/>
              </c:ext>
            </c:extLst>
          </c:dPt>
          <c:dLbls>
            <c:spPr>
              <a:solidFill>
                <a:sysClr val="window" lastClr="FFFFFF"/>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05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Φύλλο3!$A$4:$A$9</c:f>
              <c:strCache>
                <c:ptCount val="5"/>
                <c:pt idx="0">
                  <c:v>Π.Ε. Αργολίδας</c:v>
                </c:pt>
                <c:pt idx="1">
                  <c:v>Π.Ε. Αρκαδίας</c:v>
                </c:pt>
                <c:pt idx="2">
                  <c:v>Π.Ε. Κορινθίας</c:v>
                </c:pt>
                <c:pt idx="3">
                  <c:v>Π.Ε. Λακωνίας</c:v>
                </c:pt>
                <c:pt idx="4">
                  <c:v>Π.Ε. Μεσσηνίας</c:v>
                </c:pt>
              </c:strCache>
            </c:strRef>
          </c:cat>
          <c:val>
            <c:numRef>
              <c:f>Φύλλο3!$B$4:$B$9</c:f>
              <c:numCache>
                <c:formatCode>General</c:formatCode>
                <c:ptCount val="5"/>
                <c:pt idx="0">
                  <c:v>141</c:v>
                </c:pt>
                <c:pt idx="1">
                  <c:v>229</c:v>
                </c:pt>
                <c:pt idx="2">
                  <c:v>140</c:v>
                </c:pt>
                <c:pt idx="3">
                  <c:v>146</c:v>
                </c:pt>
                <c:pt idx="4">
                  <c:v>139</c:v>
                </c:pt>
              </c:numCache>
            </c:numRef>
          </c:val>
          <c:extLst>
            <c:ext xmlns:c16="http://schemas.microsoft.com/office/drawing/2014/chart" uri="{C3380CC4-5D6E-409C-BE32-E72D297353CC}">
              <c16:uniqueId val="{0000000A-9D97-4FF1-B03A-83B5B0EE2D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6768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9912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9145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6A056FD-303D-7A1F-AFDF-69FBB31386E5}"/>
              </a:ext>
            </a:extLst>
          </p:cNvPr>
          <p:cNvSpPr>
            <a:spLocks noGrp="1"/>
          </p:cNvSpPr>
          <p:nvPr>
            <p:ph type="pic" sz="quarter" idx="10"/>
          </p:nvPr>
        </p:nvSpPr>
        <p:spPr>
          <a:xfrm>
            <a:off x="3266797" y="1647744"/>
            <a:ext cx="1741708" cy="1741708"/>
          </a:xfrm>
          <a:custGeom>
            <a:avLst/>
            <a:gdLst>
              <a:gd name="connsiteX0" fmla="*/ 870854 w 1741708"/>
              <a:gd name="connsiteY0" fmla="*/ 0 h 1741708"/>
              <a:gd name="connsiteX1" fmla="*/ 1741708 w 1741708"/>
              <a:gd name="connsiteY1" fmla="*/ 870854 h 1741708"/>
              <a:gd name="connsiteX2" fmla="*/ 870854 w 1741708"/>
              <a:gd name="connsiteY2" fmla="*/ 1741708 h 1741708"/>
              <a:gd name="connsiteX3" fmla="*/ 0 w 1741708"/>
              <a:gd name="connsiteY3" fmla="*/ 870854 h 1741708"/>
              <a:gd name="connsiteX4" fmla="*/ 870854 w 1741708"/>
              <a:gd name="connsiteY4" fmla="*/ 0 h 1741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08" h="1741708">
                <a:moveTo>
                  <a:pt x="870854" y="0"/>
                </a:moveTo>
                <a:cubicBezTo>
                  <a:pt x="1351813" y="0"/>
                  <a:pt x="1741708" y="389895"/>
                  <a:pt x="1741708" y="870854"/>
                </a:cubicBezTo>
                <a:cubicBezTo>
                  <a:pt x="1741708" y="1351813"/>
                  <a:pt x="1351813" y="1741708"/>
                  <a:pt x="870854" y="1741708"/>
                </a:cubicBezTo>
                <a:cubicBezTo>
                  <a:pt x="389895" y="1741708"/>
                  <a:pt x="0" y="1351813"/>
                  <a:pt x="0" y="870854"/>
                </a:cubicBezTo>
                <a:cubicBezTo>
                  <a:pt x="0" y="389895"/>
                  <a:pt x="389895" y="0"/>
                  <a:pt x="870854" y="0"/>
                </a:cubicBez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4111297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FE864C-C6C6-4868-678F-177BF175F719}"/>
              </a:ext>
            </a:extLst>
          </p:cNvPr>
          <p:cNvSpPr>
            <a:spLocks noGrp="1"/>
          </p:cNvSpPr>
          <p:nvPr>
            <p:ph type="pic" sz="quarter" idx="10"/>
          </p:nvPr>
        </p:nvSpPr>
        <p:spPr>
          <a:xfrm>
            <a:off x="7474858" y="2660332"/>
            <a:ext cx="2773137" cy="3369568"/>
          </a:xfrm>
          <a:custGeom>
            <a:avLst/>
            <a:gdLst>
              <a:gd name="connsiteX0" fmla="*/ 0 w 2773137"/>
              <a:gd name="connsiteY0" fmla="*/ 0 h 3369568"/>
              <a:gd name="connsiteX1" fmla="*/ 2773137 w 2773137"/>
              <a:gd name="connsiteY1" fmla="*/ 0 h 3369568"/>
              <a:gd name="connsiteX2" fmla="*/ 2773137 w 2773137"/>
              <a:gd name="connsiteY2" fmla="*/ 3369568 h 3369568"/>
              <a:gd name="connsiteX3" fmla="*/ 0 w 2773137"/>
              <a:gd name="connsiteY3" fmla="*/ 3369568 h 3369568"/>
            </a:gdLst>
            <a:ahLst/>
            <a:cxnLst>
              <a:cxn ang="0">
                <a:pos x="connsiteX0" y="connsiteY0"/>
              </a:cxn>
              <a:cxn ang="0">
                <a:pos x="connsiteX1" y="connsiteY1"/>
              </a:cxn>
              <a:cxn ang="0">
                <a:pos x="connsiteX2" y="connsiteY2"/>
              </a:cxn>
              <a:cxn ang="0">
                <a:pos x="connsiteX3" y="connsiteY3"/>
              </a:cxn>
            </a:cxnLst>
            <a:rect l="l" t="t" r="r" b="b"/>
            <a:pathLst>
              <a:path w="2773137" h="3369568">
                <a:moveTo>
                  <a:pt x="0" y="0"/>
                </a:moveTo>
                <a:lnTo>
                  <a:pt x="2773137" y="0"/>
                </a:lnTo>
                <a:lnTo>
                  <a:pt x="2773137" y="3369568"/>
                </a:lnTo>
                <a:lnTo>
                  <a:pt x="0" y="3369568"/>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197885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6CB2C-5BE3-BE8E-F9D1-BFF43BEAC1BB}"/>
              </a:ext>
            </a:extLst>
          </p:cNvPr>
          <p:cNvSpPr>
            <a:spLocks noGrp="1"/>
          </p:cNvSpPr>
          <p:nvPr>
            <p:ph type="pic" sz="quarter" idx="10"/>
          </p:nvPr>
        </p:nvSpPr>
        <p:spPr>
          <a:xfrm>
            <a:off x="0" y="1"/>
            <a:ext cx="4484914" cy="6858000"/>
          </a:xfrm>
          <a:custGeom>
            <a:avLst/>
            <a:gdLst>
              <a:gd name="connsiteX0" fmla="*/ 0 w 4484914"/>
              <a:gd name="connsiteY0" fmla="*/ 0 h 6858000"/>
              <a:gd name="connsiteX1" fmla="*/ 4484914 w 4484914"/>
              <a:gd name="connsiteY1" fmla="*/ 0 h 6858000"/>
              <a:gd name="connsiteX2" fmla="*/ 4484914 w 4484914"/>
              <a:gd name="connsiteY2" fmla="*/ 6858000 h 6858000"/>
              <a:gd name="connsiteX3" fmla="*/ 0 w 44849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4914" h="6858000">
                <a:moveTo>
                  <a:pt x="0" y="0"/>
                </a:moveTo>
                <a:lnTo>
                  <a:pt x="4484914" y="0"/>
                </a:lnTo>
                <a:lnTo>
                  <a:pt x="4484914" y="6858000"/>
                </a:lnTo>
                <a:lnTo>
                  <a:pt x="0" y="6858000"/>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50475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FED9F51-31B1-9836-9550-050F9501A871}"/>
              </a:ext>
            </a:extLst>
          </p:cNvPr>
          <p:cNvSpPr>
            <a:spLocks noGrp="1"/>
          </p:cNvSpPr>
          <p:nvPr>
            <p:ph type="pic" sz="quarter" idx="10"/>
          </p:nvPr>
        </p:nvSpPr>
        <p:spPr>
          <a:xfrm>
            <a:off x="4578348" y="2424841"/>
            <a:ext cx="1856874" cy="1856874"/>
          </a:xfrm>
          <a:custGeom>
            <a:avLst/>
            <a:gdLst>
              <a:gd name="connsiteX0" fmla="*/ 928437 w 1856874"/>
              <a:gd name="connsiteY0" fmla="*/ 0 h 1856874"/>
              <a:gd name="connsiteX1" fmla="*/ 1856874 w 1856874"/>
              <a:gd name="connsiteY1" fmla="*/ 928437 h 1856874"/>
              <a:gd name="connsiteX2" fmla="*/ 928437 w 1856874"/>
              <a:gd name="connsiteY2" fmla="*/ 1856874 h 1856874"/>
              <a:gd name="connsiteX3" fmla="*/ 0 w 1856874"/>
              <a:gd name="connsiteY3" fmla="*/ 928437 h 1856874"/>
              <a:gd name="connsiteX4" fmla="*/ 928437 w 1856874"/>
              <a:gd name="connsiteY4" fmla="*/ 0 h 1856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874" h="1856874">
                <a:moveTo>
                  <a:pt x="928437" y="0"/>
                </a:moveTo>
                <a:cubicBezTo>
                  <a:pt x="1441199" y="0"/>
                  <a:pt x="1856874" y="415675"/>
                  <a:pt x="1856874" y="928437"/>
                </a:cubicBezTo>
                <a:cubicBezTo>
                  <a:pt x="1856874" y="1441199"/>
                  <a:pt x="1441199" y="1856874"/>
                  <a:pt x="928437" y="1856874"/>
                </a:cubicBezTo>
                <a:cubicBezTo>
                  <a:pt x="415675" y="1856874"/>
                  <a:pt x="0" y="1441199"/>
                  <a:pt x="0" y="928437"/>
                </a:cubicBezTo>
                <a:cubicBezTo>
                  <a:pt x="0" y="415675"/>
                  <a:pt x="415675" y="0"/>
                  <a:pt x="928437" y="0"/>
                </a:cubicBez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1552862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56DEECB2-4F52-C3BF-7AB2-30812DF0CF2B}"/>
              </a:ext>
            </a:extLst>
          </p:cNvPr>
          <p:cNvSpPr>
            <a:spLocks noGrp="1"/>
          </p:cNvSpPr>
          <p:nvPr>
            <p:ph type="pic" sz="quarter" idx="12"/>
          </p:nvPr>
        </p:nvSpPr>
        <p:spPr>
          <a:xfrm>
            <a:off x="5686446" y="1907434"/>
            <a:ext cx="2118813" cy="3838203"/>
          </a:xfrm>
          <a:custGeom>
            <a:avLst/>
            <a:gdLst>
              <a:gd name="connsiteX0" fmla="*/ 0 w 2118813"/>
              <a:gd name="connsiteY0" fmla="*/ 0 h 3838203"/>
              <a:gd name="connsiteX1" fmla="*/ 2118813 w 2118813"/>
              <a:gd name="connsiteY1" fmla="*/ 0 h 3838203"/>
              <a:gd name="connsiteX2" fmla="*/ 2118813 w 2118813"/>
              <a:gd name="connsiteY2" fmla="*/ 3838203 h 3838203"/>
              <a:gd name="connsiteX3" fmla="*/ 0 w 2118813"/>
              <a:gd name="connsiteY3" fmla="*/ 3838203 h 3838203"/>
            </a:gdLst>
            <a:ahLst/>
            <a:cxnLst>
              <a:cxn ang="0">
                <a:pos x="connsiteX0" y="connsiteY0"/>
              </a:cxn>
              <a:cxn ang="0">
                <a:pos x="connsiteX1" y="connsiteY1"/>
              </a:cxn>
              <a:cxn ang="0">
                <a:pos x="connsiteX2" y="connsiteY2"/>
              </a:cxn>
              <a:cxn ang="0">
                <a:pos x="connsiteX3" y="connsiteY3"/>
              </a:cxn>
            </a:cxnLst>
            <a:rect l="l" t="t" r="r" b="b"/>
            <a:pathLst>
              <a:path w="2118813" h="3838203">
                <a:moveTo>
                  <a:pt x="0" y="0"/>
                </a:moveTo>
                <a:lnTo>
                  <a:pt x="2118813" y="0"/>
                </a:lnTo>
                <a:lnTo>
                  <a:pt x="2118813" y="3838203"/>
                </a:lnTo>
                <a:lnTo>
                  <a:pt x="0" y="3838203"/>
                </a:lnTo>
                <a:close/>
              </a:path>
            </a:pathLst>
          </a:custGeom>
        </p:spPr>
        <p:txBody>
          <a:bodyPr wrap="square" anchor="ctr">
            <a:noAutofit/>
          </a:bodyPr>
          <a:lstStyle>
            <a:lvl1pPr marL="0" indent="0" algn="ctr">
              <a:buFontTx/>
              <a:buNone/>
              <a:defRPr sz="1000">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38781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800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371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162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7098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3441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113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9570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4537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4510092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 id="2147483651" r:id="rId14"/>
    <p:sldLayoutId id="2147483654" r:id="rId15"/>
    <p:sldLayoutId id="214748365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booking.ppel.gov.gr/" TargetMode="External"/><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F3CD8D0-10F8-85A1-F233-2CEEC5363AAE}"/>
              </a:ext>
            </a:extLst>
          </p:cNvPr>
          <p:cNvSpPr/>
          <p:nvPr/>
        </p:nvSpPr>
        <p:spPr>
          <a:xfrm>
            <a:off x="417872" y="405581"/>
            <a:ext cx="11356255" cy="604683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 name="TextBox 2">
            <a:extLst>
              <a:ext uri="{FF2B5EF4-FFF2-40B4-BE49-F238E27FC236}">
                <a16:creationId xmlns:a16="http://schemas.microsoft.com/office/drawing/2014/main" id="{02DF3C22-E23B-4103-B6FF-6CA11B947D1C}"/>
              </a:ext>
            </a:extLst>
          </p:cNvPr>
          <p:cNvSpPr txBox="1"/>
          <p:nvPr/>
        </p:nvSpPr>
        <p:spPr>
          <a:xfrm>
            <a:off x="2531314" y="3429000"/>
            <a:ext cx="7129370" cy="988669"/>
          </a:xfrm>
          <a:prstGeom prst="rect">
            <a:avLst/>
          </a:prstGeom>
          <a:noFill/>
        </p:spPr>
        <p:txBody>
          <a:bodyPr wrap="square" lIns="0" tIns="0" rIns="0" bIns="0" rtlCol="0">
            <a:spAutoFit/>
          </a:bodyPr>
          <a:lstStyle/>
          <a:p>
            <a:pPr algn="ctr">
              <a:lnSpc>
                <a:spcPts val="4000"/>
              </a:lnSpc>
            </a:pPr>
            <a:r>
              <a:rPr lang="el-GR" sz="3200" dirty="0">
                <a:solidFill>
                  <a:schemeClr val="bg1"/>
                </a:solidFill>
                <a:latin typeface="Century Gothic" panose="020B0502020202020204" pitchFamily="34" charset="0"/>
                <a:cs typeface="Poppins Medium" panose="00000600000000000000" pitchFamily="2" charset="0"/>
              </a:rPr>
              <a:t>Εφαρμογή Ηλεκτρονικών Ραντεβού Περιφέρειας Πελοποννήσου</a:t>
            </a:r>
            <a:endParaRPr lang="en-US" sz="3200" dirty="0">
              <a:solidFill>
                <a:schemeClr val="bg1"/>
              </a:solidFill>
              <a:latin typeface="Century Gothic" panose="020B0502020202020204" pitchFamily="34" charset="0"/>
              <a:cs typeface="Poppins Medium" panose="00000600000000000000" pitchFamily="2" charset="0"/>
            </a:endParaRPr>
          </a:p>
        </p:txBody>
      </p:sp>
      <p:pic>
        <p:nvPicPr>
          <p:cNvPr id="4" name="Picture 3">
            <a:extLst>
              <a:ext uri="{FF2B5EF4-FFF2-40B4-BE49-F238E27FC236}">
                <a16:creationId xmlns:a16="http://schemas.microsoft.com/office/drawing/2014/main" id="{90D82367-A550-86CB-0342-743AC631C133}"/>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4532538" y="2205617"/>
            <a:ext cx="3126922" cy="833085"/>
          </a:xfrm>
          <a:prstGeom prst="rect">
            <a:avLst/>
          </a:prstGeom>
        </p:spPr>
      </p:pic>
    </p:spTree>
    <p:extLst>
      <p:ext uri="{BB962C8B-B14F-4D97-AF65-F5344CB8AC3E}">
        <p14:creationId xmlns:p14="http://schemas.microsoft.com/office/powerpoint/2010/main" val="2453332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A2BAA2F-296A-7510-3F56-AEF4598C49E8}"/>
              </a:ext>
            </a:extLst>
          </p:cNvPr>
          <p:cNvCxnSpPr>
            <a:cxnSpLocks/>
          </p:cNvCxnSpPr>
          <p:nvPr/>
        </p:nvCxnSpPr>
        <p:spPr>
          <a:xfrm>
            <a:off x="0" y="1881869"/>
            <a:ext cx="951593"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14785C-679E-65F0-FEDA-EE99741E8C46}"/>
              </a:ext>
            </a:extLst>
          </p:cNvPr>
          <p:cNvSpPr txBox="1"/>
          <p:nvPr/>
        </p:nvSpPr>
        <p:spPr>
          <a:xfrm>
            <a:off x="1479454" y="1558703"/>
            <a:ext cx="9233092" cy="646331"/>
          </a:xfrm>
          <a:prstGeom prst="rect">
            <a:avLst/>
          </a:prstGeom>
          <a:noFill/>
        </p:spPr>
        <p:txBody>
          <a:bodyPr wrap="square" numCol="1" spcCol="0" rtlCol="0" anchor="ctr">
            <a:spAutoFit/>
          </a:bodyPr>
          <a:lstStyle/>
          <a:p>
            <a:pPr defTabSz="461772">
              <a:spcAft>
                <a:spcPts val="600"/>
              </a:spcAft>
            </a:pPr>
            <a:r>
              <a:rPr lang="el-GR" sz="3600" kern="1200" dirty="0">
                <a:solidFill>
                  <a:srgbClr val="0070C0"/>
                </a:solidFill>
                <a:latin typeface="Century Gothic" panose="020B0502020202020204" pitchFamily="34" charset="0"/>
              </a:rPr>
              <a:t>Βήματα Χρήσης Πλατφ</a:t>
            </a:r>
            <a:r>
              <a:rPr lang="el-GR" sz="3600" dirty="0">
                <a:solidFill>
                  <a:srgbClr val="0070C0"/>
                </a:solidFill>
                <a:latin typeface="Century Gothic" panose="020B0502020202020204" pitchFamily="34" charset="0"/>
              </a:rPr>
              <a:t>όρμας</a:t>
            </a:r>
          </a:p>
        </p:txBody>
      </p:sp>
      <p:pic>
        <p:nvPicPr>
          <p:cNvPr id="2" name="Picture 1">
            <a:extLst>
              <a:ext uri="{FF2B5EF4-FFF2-40B4-BE49-F238E27FC236}">
                <a16:creationId xmlns:a16="http://schemas.microsoft.com/office/drawing/2014/main" id="{4A4AA92C-68E0-1F89-BA5E-D0C57D74AE92}"/>
              </a:ext>
            </a:extLst>
          </p:cNvPr>
          <p:cNvPicPr>
            <a:picLocks noChangeAspect="1"/>
          </p:cNvPicPr>
          <p:nvPr/>
        </p:nvPicPr>
        <p:blipFill>
          <a:blip r:embed="rId2">
            <a:biLevel thresh="75000"/>
          </a:blip>
          <a:stretch>
            <a:fillRect/>
          </a:stretch>
        </p:blipFill>
        <p:spPr>
          <a:xfrm>
            <a:off x="469900" y="387895"/>
            <a:ext cx="2019109" cy="537938"/>
          </a:xfrm>
          <a:prstGeom prst="rect">
            <a:avLst/>
          </a:prstGeom>
        </p:spPr>
      </p:pic>
      <p:sp>
        <p:nvSpPr>
          <p:cNvPr id="5" name="TextBox 4">
            <a:extLst>
              <a:ext uri="{FF2B5EF4-FFF2-40B4-BE49-F238E27FC236}">
                <a16:creationId xmlns:a16="http://schemas.microsoft.com/office/drawing/2014/main" id="{06731263-BC02-C987-E184-BE0A60C48A69}"/>
              </a:ext>
            </a:extLst>
          </p:cNvPr>
          <p:cNvSpPr txBox="1"/>
          <p:nvPr/>
        </p:nvSpPr>
        <p:spPr>
          <a:xfrm>
            <a:off x="1479454" y="2607899"/>
            <a:ext cx="8216219" cy="2948179"/>
          </a:xfrm>
          <a:prstGeom prst="rect">
            <a:avLst/>
          </a:prstGeom>
          <a:noFill/>
        </p:spPr>
        <p:txBody>
          <a:bodyPr wrap="square" rtlCol="0">
            <a:spAutoFit/>
          </a:bodyPr>
          <a:lstStyle/>
          <a:p>
            <a:pPr marL="342900" indent="-342900">
              <a:lnSpc>
                <a:spcPct val="150000"/>
              </a:lnSpc>
              <a:buFont typeface="+mj-lt"/>
              <a:buAutoNum type="arabicPeriod"/>
            </a:pPr>
            <a:r>
              <a:rPr lang="el-GR" dirty="0">
                <a:latin typeface="Century Gothic" panose="020B0502020202020204" pitchFamily="34" charset="0"/>
              </a:rPr>
              <a:t>Είσοδος στην πλατφόρμα</a:t>
            </a:r>
            <a:r>
              <a:rPr lang="en-US" dirty="0">
                <a:latin typeface="Century Gothic" panose="020B0502020202020204" pitchFamily="34" charset="0"/>
              </a:rPr>
              <a:t>: </a:t>
            </a:r>
            <a:r>
              <a:rPr lang="en-US" dirty="0">
                <a:latin typeface="Century Gothic" panose="020B0502020202020204" pitchFamily="34" charset="0"/>
                <a:hlinkClick r:id="rId3"/>
              </a:rPr>
              <a:t>https://booking.ppel.gov.gr/</a:t>
            </a:r>
            <a:endParaRPr lang="en-US" dirty="0">
              <a:latin typeface="Century Gothic" panose="020B0502020202020204" pitchFamily="34" charset="0"/>
            </a:endParaRPr>
          </a:p>
          <a:p>
            <a:pPr marL="342900" indent="-342900">
              <a:lnSpc>
                <a:spcPct val="150000"/>
              </a:lnSpc>
              <a:buFont typeface="+mj-lt"/>
              <a:buAutoNum type="arabicPeriod"/>
            </a:pPr>
            <a:r>
              <a:rPr lang="el-GR" dirty="0">
                <a:latin typeface="Century Gothic" panose="020B0502020202020204" pitchFamily="34" charset="0"/>
              </a:rPr>
              <a:t>Σύνδεση στην πλατφόρμα μέσω των κωδικών </a:t>
            </a:r>
            <a:r>
              <a:rPr lang="en-US" dirty="0" err="1">
                <a:latin typeface="Century Gothic" panose="020B0502020202020204" pitchFamily="34" charset="0"/>
              </a:rPr>
              <a:t>Taxisnet</a:t>
            </a:r>
            <a:r>
              <a:rPr lang="el-GR" dirty="0">
                <a:latin typeface="Century Gothic" panose="020B0502020202020204" pitchFamily="34" charset="0"/>
              </a:rPr>
              <a:t> του ενδιαφερόμενου</a:t>
            </a:r>
          </a:p>
          <a:p>
            <a:pPr marL="342900" indent="-342900">
              <a:lnSpc>
                <a:spcPct val="150000"/>
              </a:lnSpc>
              <a:buFont typeface="+mj-lt"/>
              <a:buAutoNum type="arabicPeriod"/>
            </a:pPr>
            <a:r>
              <a:rPr lang="el-GR" dirty="0">
                <a:latin typeface="Century Gothic" panose="020B0502020202020204" pitchFamily="34" charset="0"/>
              </a:rPr>
              <a:t>Επιλογή της Περιφερειακής Ενότητας</a:t>
            </a:r>
          </a:p>
          <a:p>
            <a:pPr marL="342900" indent="-342900">
              <a:lnSpc>
                <a:spcPct val="150000"/>
              </a:lnSpc>
              <a:buFont typeface="+mj-lt"/>
              <a:buAutoNum type="arabicPeriod"/>
            </a:pPr>
            <a:r>
              <a:rPr lang="el-GR" dirty="0">
                <a:latin typeface="Century Gothic" panose="020B0502020202020204" pitchFamily="34" charset="0"/>
              </a:rPr>
              <a:t>Επιλογή υπηρεσίας για τη διεξαγωγή του ραντεβού</a:t>
            </a:r>
          </a:p>
          <a:p>
            <a:pPr marL="342900" indent="-342900">
              <a:lnSpc>
                <a:spcPct val="150000"/>
              </a:lnSpc>
              <a:buFont typeface="+mj-lt"/>
              <a:buAutoNum type="arabicPeriod"/>
            </a:pPr>
            <a:r>
              <a:rPr lang="el-GR" dirty="0">
                <a:latin typeface="Century Gothic" panose="020B0502020202020204" pitchFamily="34" charset="0"/>
              </a:rPr>
              <a:t>Επιλογή ημέρας και ώρας </a:t>
            </a:r>
          </a:p>
          <a:p>
            <a:pPr marL="342900" indent="-342900">
              <a:lnSpc>
                <a:spcPct val="150000"/>
              </a:lnSpc>
              <a:buFont typeface="+mj-lt"/>
              <a:buAutoNum type="arabicPeriod"/>
            </a:pPr>
            <a:r>
              <a:rPr lang="el-GR" dirty="0">
                <a:latin typeface="Century Gothic" panose="020B0502020202020204" pitchFamily="34" charset="0"/>
              </a:rPr>
              <a:t>Επιβεβαίωση στοιχείων και οριστικοποίηση ραντεβού</a:t>
            </a:r>
          </a:p>
        </p:txBody>
      </p:sp>
    </p:spTree>
    <p:extLst>
      <p:ext uri="{BB962C8B-B14F-4D97-AF65-F5344CB8AC3E}">
        <p14:creationId xmlns:p14="http://schemas.microsoft.com/office/powerpoint/2010/main" val="294838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F3CD8D0-10F8-85A1-F233-2CEEC5363AAE}"/>
              </a:ext>
            </a:extLst>
          </p:cNvPr>
          <p:cNvSpPr/>
          <p:nvPr/>
        </p:nvSpPr>
        <p:spPr>
          <a:xfrm>
            <a:off x="412958" y="427704"/>
            <a:ext cx="11356255" cy="604683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895FBE5-DE1A-ED68-F598-AAFFA0A12C00}"/>
              </a:ext>
            </a:extLst>
          </p:cNvPr>
          <p:cNvPicPr>
            <a:picLocks noChangeAspect="1"/>
          </p:cNvPicPr>
          <p:nvPr/>
        </p:nvPicPr>
        <p:blipFill>
          <a:blip r:embed="rId2"/>
          <a:stretch>
            <a:fillRect/>
          </a:stretch>
        </p:blipFill>
        <p:spPr>
          <a:xfrm>
            <a:off x="4690374" y="3055818"/>
            <a:ext cx="2801422" cy="746364"/>
          </a:xfrm>
          <a:prstGeom prst="rect">
            <a:avLst/>
          </a:prstGeom>
        </p:spPr>
      </p:pic>
    </p:spTree>
    <p:extLst>
      <p:ext uri="{BB962C8B-B14F-4D97-AF65-F5344CB8AC3E}">
        <p14:creationId xmlns:p14="http://schemas.microsoft.com/office/powerpoint/2010/main" val="19621854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F3CD8D0-10F8-85A1-F233-2CEEC5363AAE}"/>
              </a:ext>
            </a:extLst>
          </p:cNvPr>
          <p:cNvSpPr/>
          <p:nvPr/>
        </p:nvSpPr>
        <p:spPr>
          <a:xfrm>
            <a:off x="417872" y="405581"/>
            <a:ext cx="11356255" cy="604683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 name="TextBox 1">
            <a:extLst>
              <a:ext uri="{FF2B5EF4-FFF2-40B4-BE49-F238E27FC236}">
                <a16:creationId xmlns:a16="http://schemas.microsoft.com/office/drawing/2014/main" id="{A0C91420-BC49-33F4-1FAB-08A2EA15A0C4}"/>
              </a:ext>
            </a:extLst>
          </p:cNvPr>
          <p:cNvSpPr txBox="1"/>
          <p:nvPr/>
        </p:nvSpPr>
        <p:spPr>
          <a:xfrm>
            <a:off x="1903604" y="1681566"/>
            <a:ext cx="8384789" cy="4096442"/>
          </a:xfrm>
          <a:prstGeom prst="rect">
            <a:avLst/>
          </a:prstGeom>
          <a:noFill/>
        </p:spPr>
        <p:txBody>
          <a:bodyPr wrap="square" lIns="0" tIns="0" rIns="0" bIns="0" rtlCol="0">
            <a:spAutoFit/>
          </a:bodyPr>
          <a:lstStyle/>
          <a:p>
            <a:pPr algn="just">
              <a:lnSpc>
                <a:spcPct val="150000"/>
              </a:lnSpc>
            </a:pPr>
            <a:r>
              <a:rPr lang="el-GR" sz="2000" dirty="0">
                <a:solidFill>
                  <a:schemeClr val="bg1"/>
                </a:solidFill>
                <a:latin typeface="Century Gothic" panose="020B0502020202020204" pitchFamily="34" charset="0"/>
                <a:cs typeface="Poppins Medium" panose="00000600000000000000" pitchFamily="2" charset="0"/>
              </a:rPr>
              <a:t>Η </a:t>
            </a:r>
            <a:r>
              <a:rPr lang="el-GR" sz="2000" b="1" dirty="0">
                <a:solidFill>
                  <a:schemeClr val="bg1"/>
                </a:solidFill>
                <a:latin typeface="Century Gothic" panose="020B0502020202020204" pitchFamily="34" charset="0"/>
                <a:cs typeface="Poppins Medium" panose="00000600000000000000" pitchFamily="2" charset="0"/>
              </a:rPr>
              <a:t>Πλατφόρμα Ηλεκτρονικών Ραντεβού της Περιφέρειας Πελοποννήσου</a:t>
            </a:r>
            <a:r>
              <a:rPr lang="el-GR" sz="2000" dirty="0">
                <a:solidFill>
                  <a:schemeClr val="bg1"/>
                </a:solidFill>
                <a:latin typeface="Century Gothic" panose="020B0502020202020204" pitchFamily="34" charset="0"/>
                <a:cs typeface="Poppins Medium" panose="00000600000000000000" pitchFamily="2" charset="0"/>
              </a:rPr>
              <a:t> αποτελεί τον πλέον σύγχρονο τρόπο επικοινωνίας του κοινού με τις Υπηρεσίες της, καθιστώντας την επικοινωνία πιο </a:t>
            </a:r>
            <a:r>
              <a:rPr lang="el-GR" sz="2000" b="1" dirty="0">
                <a:solidFill>
                  <a:schemeClr val="bg1"/>
                </a:solidFill>
                <a:latin typeface="Century Gothic" panose="020B0502020202020204" pitchFamily="34" charset="0"/>
                <a:cs typeface="Poppins Medium" panose="00000600000000000000" pitchFamily="2" charset="0"/>
              </a:rPr>
              <a:t>εύκολη και αποτελεσματική</a:t>
            </a:r>
            <a:r>
              <a:rPr lang="el-GR" sz="2000" dirty="0">
                <a:solidFill>
                  <a:schemeClr val="bg1"/>
                </a:solidFill>
                <a:latin typeface="Century Gothic" panose="020B0502020202020204" pitchFamily="34" charset="0"/>
                <a:cs typeface="Poppins Medium" panose="00000600000000000000" pitchFamily="2" charset="0"/>
              </a:rPr>
              <a:t>. </a:t>
            </a:r>
          </a:p>
          <a:p>
            <a:pPr algn="just">
              <a:lnSpc>
                <a:spcPct val="150000"/>
              </a:lnSpc>
            </a:pPr>
            <a:r>
              <a:rPr lang="el-GR" sz="2000" dirty="0">
                <a:solidFill>
                  <a:schemeClr val="bg1"/>
                </a:solidFill>
                <a:latin typeface="Century Gothic" panose="020B0502020202020204" pitchFamily="34" charset="0"/>
                <a:cs typeface="Poppins Medium" panose="00000600000000000000" pitchFamily="2" charset="0"/>
              </a:rPr>
              <a:t>Είναι ένα βασικό εργαλείο που αλλάζει τον τρόπο εξυπηρέτησης των πολιτών, αυξάνοντας την εμπιστοσύνη τους και μεγιστοποιώντας την αποδοτικότητα της εξυπηρέτησης. Παράλληλα, συμβάλλει στην αποσυμφόρηση, τον προγραμματισμό των εργασιών και την βέλτιστη κατανομή των πόρων.</a:t>
            </a:r>
          </a:p>
        </p:txBody>
      </p:sp>
      <p:pic>
        <p:nvPicPr>
          <p:cNvPr id="8" name="Picture 7">
            <a:extLst>
              <a:ext uri="{FF2B5EF4-FFF2-40B4-BE49-F238E27FC236}">
                <a16:creationId xmlns:a16="http://schemas.microsoft.com/office/drawing/2014/main" id="{3895FBE5-DE1A-ED68-F598-AAFFA0A12C00}"/>
              </a:ext>
            </a:extLst>
          </p:cNvPr>
          <p:cNvPicPr>
            <a:picLocks noChangeAspect="1"/>
          </p:cNvPicPr>
          <p:nvPr/>
        </p:nvPicPr>
        <p:blipFill>
          <a:blip r:embed="rId2"/>
          <a:stretch>
            <a:fillRect/>
          </a:stretch>
        </p:blipFill>
        <p:spPr>
          <a:xfrm>
            <a:off x="961429" y="817339"/>
            <a:ext cx="2114830" cy="563440"/>
          </a:xfrm>
          <a:prstGeom prst="rect">
            <a:avLst/>
          </a:prstGeom>
        </p:spPr>
      </p:pic>
    </p:spTree>
    <p:extLst>
      <p:ext uri="{BB962C8B-B14F-4D97-AF65-F5344CB8AC3E}">
        <p14:creationId xmlns:p14="http://schemas.microsoft.com/office/powerpoint/2010/main" val="38880183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49A7BB-B597-EC19-8B35-ADF6402F71F5}"/>
              </a:ext>
            </a:extLst>
          </p:cNvPr>
          <p:cNvSpPr txBox="1"/>
          <p:nvPr/>
        </p:nvSpPr>
        <p:spPr>
          <a:xfrm>
            <a:off x="2068931" y="1080994"/>
            <a:ext cx="8857215" cy="2117183"/>
          </a:xfrm>
          <a:prstGeom prst="rect">
            <a:avLst/>
          </a:prstGeom>
          <a:noFill/>
        </p:spPr>
        <p:txBody>
          <a:bodyPr wrap="square">
            <a:spAutoFit/>
          </a:bodyPr>
          <a:lstStyle/>
          <a:p>
            <a:pPr algn="just">
              <a:lnSpc>
                <a:spcPct val="150000"/>
              </a:lnSpc>
              <a:spcAft>
                <a:spcPts val="800"/>
              </a:spcAft>
            </a:pPr>
            <a:r>
              <a:rPr lang="el-GR" sz="1800" kern="100" dirty="0">
                <a:solidFill>
                  <a:srgbClr val="0070C0"/>
                </a:solidFill>
                <a:effectLst/>
                <a:latin typeface="Century Gothic" panose="020B0502020202020204" pitchFamily="34" charset="0"/>
                <a:ea typeface="Microsoft JhengHei" panose="020B0604030504040204" pitchFamily="34" charset="-120"/>
                <a:cs typeface="Times New Roman" panose="02020603050405020304" pitchFamily="18" charset="0"/>
              </a:rPr>
              <a:t>Οι πολίτες κάνοντας χρήση των κωδικών </a:t>
            </a:r>
            <a:r>
              <a:rPr lang="en-US" kern="100" dirty="0" err="1">
                <a:solidFill>
                  <a:srgbClr val="0070C0"/>
                </a:solidFill>
                <a:latin typeface="Century Gothic" panose="020B0502020202020204" pitchFamily="34" charset="0"/>
                <a:ea typeface="Microsoft JhengHei" panose="020B0604030504040204" pitchFamily="34" charset="-120"/>
                <a:cs typeface="Times New Roman" panose="02020603050405020304" pitchFamily="18" charset="0"/>
              </a:rPr>
              <a:t>taxisnet</a:t>
            </a:r>
            <a:r>
              <a:rPr lang="en-US" kern="100" dirty="0">
                <a:solidFill>
                  <a:srgbClr val="0070C0"/>
                </a:solidFill>
                <a:latin typeface="Century Gothic" panose="020B0502020202020204" pitchFamily="34" charset="0"/>
                <a:ea typeface="Microsoft JhengHei" panose="020B0604030504040204" pitchFamily="34" charset="-120"/>
                <a:cs typeface="Times New Roman" panose="02020603050405020304" pitchFamily="18" charset="0"/>
              </a:rPr>
              <a:t> </a:t>
            </a:r>
            <a:r>
              <a:rPr lang="el-GR" kern="100" dirty="0">
                <a:solidFill>
                  <a:srgbClr val="0070C0"/>
                </a:solidFill>
                <a:latin typeface="Century Gothic" panose="020B0502020202020204" pitchFamily="34" charset="0"/>
                <a:ea typeface="Microsoft JhengHei" panose="020B0604030504040204" pitchFamily="34" charset="-120"/>
                <a:cs typeface="Times New Roman" panose="02020603050405020304" pitchFamily="18" charset="0"/>
              </a:rPr>
              <a:t>που διαθέτουν</a:t>
            </a:r>
            <a:r>
              <a:rPr lang="el-GR" sz="1800" kern="100" dirty="0">
                <a:solidFill>
                  <a:srgbClr val="0070C0"/>
                </a:solidFill>
                <a:effectLst/>
                <a:latin typeface="Century Gothic" panose="020B0502020202020204" pitchFamily="34" charset="0"/>
                <a:ea typeface="Microsoft JhengHei" panose="020B0604030504040204" pitchFamily="34" charset="-120"/>
                <a:cs typeface="Times New Roman" panose="02020603050405020304" pitchFamily="18" charset="0"/>
              </a:rPr>
              <a:t> μπορούν να προγραμματίσουν τα ραντεβού τους με τις υπηρεσίες της Περιφέρειας που επιθυμούν, λαμβάνοντας ενημερώσεις για την προετοιμασία, καθώς και ειδοποιήσεις μέσω email ή SMS. Επίσης έχουν τη δυνατότητα να αλλάξουν ή να ακυρώσουν τα ραντεβού τους, σύμφωνα με τις ανάγκες τους.</a:t>
            </a:r>
            <a:endParaRPr lang="el-GR" sz="1600" kern="1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28D5DA-B934-A005-26BF-33BA3F06E328}"/>
              </a:ext>
            </a:extLst>
          </p:cNvPr>
          <p:cNvSpPr txBox="1"/>
          <p:nvPr/>
        </p:nvSpPr>
        <p:spPr>
          <a:xfrm>
            <a:off x="2068931" y="3511959"/>
            <a:ext cx="8857215" cy="2532681"/>
          </a:xfrm>
          <a:prstGeom prst="rect">
            <a:avLst/>
          </a:prstGeom>
          <a:noFill/>
        </p:spPr>
        <p:txBody>
          <a:bodyPr wrap="square">
            <a:spAutoFit/>
          </a:bodyPr>
          <a:lstStyle/>
          <a:p>
            <a:pPr algn="just">
              <a:lnSpc>
                <a:spcPct val="150000"/>
              </a:lnSpc>
              <a:spcAft>
                <a:spcPts val="800"/>
              </a:spcAft>
            </a:pPr>
            <a:r>
              <a:rPr lang="el-GR" sz="1800" kern="100" dirty="0">
                <a:solidFill>
                  <a:srgbClr val="0070C0"/>
                </a:solidFill>
                <a:effectLst/>
                <a:latin typeface="Century Gothic" panose="020B0502020202020204" pitchFamily="34" charset="0"/>
                <a:ea typeface="Microsoft JhengHei" panose="020B0604030504040204" pitchFamily="34" charset="-120"/>
                <a:cs typeface="Times New Roman" panose="02020603050405020304" pitchFamily="18" charset="0"/>
              </a:rPr>
              <a:t>Η πλατφόρμα προσφέρει χρονοπρογραμματισμό της εξυπηρέτησης βάσει των αναγκών λειτουργίας, στατιστικές αναλύσεις αποδοτικότητας και αποτελεσματικότερο έλεγχο των υπηρεσιών. Η χρήση της πλατφόρμας δεν απαιτεί υποδομές καθώς λειτουργεί στο υπολογιστικό νέφος (</a:t>
            </a:r>
            <a:r>
              <a:rPr lang="el-GR" sz="1800" kern="100" dirty="0" err="1">
                <a:solidFill>
                  <a:srgbClr val="0070C0"/>
                </a:solidFill>
                <a:effectLst/>
                <a:latin typeface="Century Gothic" panose="020B0502020202020204" pitchFamily="34" charset="0"/>
                <a:ea typeface="Microsoft JhengHei" panose="020B0604030504040204" pitchFamily="34" charset="-120"/>
                <a:cs typeface="Times New Roman" panose="02020603050405020304" pitchFamily="18" charset="0"/>
              </a:rPr>
              <a:t>cloud</a:t>
            </a:r>
            <a:r>
              <a:rPr lang="el-GR" sz="1800" kern="100" dirty="0">
                <a:solidFill>
                  <a:srgbClr val="0070C0"/>
                </a:solidFill>
                <a:effectLst/>
                <a:latin typeface="Century Gothic" panose="020B0502020202020204" pitchFamily="34" charset="0"/>
                <a:ea typeface="Microsoft JhengHei" panose="020B0604030504040204" pitchFamily="34" charset="-120"/>
                <a:cs typeface="Times New Roman" panose="02020603050405020304" pitchFamily="18" charset="0"/>
              </a:rPr>
              <a:t>), προσφέροντας πολλαπλά επίπεδα πρόσβασης χρηστών και διαχείριση απεριόριστων κατηγοριών ραντεβού.</a:t>
            </a:r>
            <a:endParaRPr lang="el-GR" sz="1600" kern="1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9426812-CC60-08A7-2640-84112B05F15C}"/>
              </a:ext>
            </a:extLst>
          </p:cNvPr>
          <p:cNvPicPr>
            <a:picLocks noChangeAspect="1"/>
          </p:cNvPicPr>
          <p:nvPr/>
        </p:nvPicPr>
        <p:blipFill>
          <a:blip r:embed="rId2">
            <a:biLevel thresh="75000"/>
          </a:blip>
          <a:stretch>
            <a:fillRect/>
          </a:stretch>
        </p:blipFill>
        <p:spPr>
          <a:xfrm>
            <a:off x="469900" y="387895"/>
            <a:ext cx="2019109" cy="537938"/>
          </a:xfrm>
          <a:prstGeom prst="rect">
            <a:avLst/>
          </a:prstGeom>
        </p:spPr>
      </p:pic>
    </p:spTree>
    <p:extLst>
      <p:ext uri="{BB962C8B-B14F-4D97-AF65-F5344CB8AC3E}">
        <p14:creationId xmlns:p14="http://schemas.microsoft.com/office/powerpoint/2010/main" val="346075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A2BAA2F-296A-7510-3F56-AEF4598C49E8}"/>
              </a:ext>
            </a:extLst>
          </p:cNvPr>
          <p:cNvCxnSpPr>
            <a:cxnSpLocks/>
          </p:cNvCxnSpPr>
          <p:nvPr/>
        </p:nvCxnSpPr>
        <p:spPr>
          <a:xfrm>
            <a:off x="0" y="1607549"/>
            <a:ext cx="951593"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14785C-679E-65F0-FEDA-EE99741E8C46}"/>
              </a:ext>
            </a:extLst>
          </p:cNvPr>
          <p:cNvSpPr txBox="1"/>
          <p:nvPr/>
        </p:nvSpPr>
        <p:spPr>
          <a:xfrm>
            <a:off x="1479454" y="1115126"/>
            <a:ext cx="9058987" cy="1015663"/>
          </a:xfrm>
          <a:prstGeom prst="rect">
            <a:avLst/>
          </a:prstGeom>
          <a:noFill/>
        </p:spPr>
        <p:txBody>
          <a:bodyPr wrap="square" numCol="1" spcCol="0" rtlCol="0" anchor="ctr">
            <a:spAutoFit/>
          </a:bodyPr>
          <a:lstStyle/>
          <a:p>
            <a:pPr>
              <a:lnSpc>
                <a:spcPts val="3600"/>
              </a:lnSpc>
            </a:pPr>
            <a:r>
              <a:rPr lang="el-GR" sz="3500" b="1" kern="0" dirty="0">
                <a:solidFill>
                  <a:srgbClr val="0070C0"/>
                </a:solidFill>
                <a:latin typeface="Century Gothic" panose="020B0502020202020204" pitchFamily="34" charset="0"/>
                <a:ea typeface="Montserrat Hairline" charset="0"/>
                <a:cs typeface="Poppins SemiBold" panose="00000700000000000000" pitchFamily="2" charset="0"/>
              </a:rPr>
              <a:t>Βασικά Χαρακτηριστικά Πλατφόρμας Ηλεκτρονικών Ραντεβού</a:t>
            </a:r>
          </a:p>
        </p:txBody>
      </p:sp>
      <p:sp>
        <p:nvSpPr>
          <p:cNvPr id="4" name="Rectangle 3">
            <a:extLst>
              <a:ext uri="{FF2B5EF4-FFF2-40B4-BE49-F238E27FC236}">
                <a16:creationId xmlns:a16="http://schemas.microsoft.com/office/drawing/2014/main" id="{5576E62C-0659-4EA9-D9DA-27BF8F7CC865}"/>
              </a:ext>
            </a:extLst>
          </p:cNvPr>
          <p:cNvSpPr/>
          <p:nvPr/>
        </p:nvSpPr>
        <p:spPr>
          <a:xfrm>
            <a:off x="469900" y="2670628"/>
            <a:ext cx="11252200" cy="3717471"/>
          </a:xfrm>
          <a:prstGeom prst="rect">
            <a:avLst/>
          </a:prstGeom>
          <a:solidFill>
            <a:srgbClr val="0070C0"/>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1"/>
              </a:solidFill>
            </a:endParaRPr>
          </a:p>
        </p:txBody>
      </p:sp>
      <p:sp>
        <p:nvSpPr>
          <p:cNvPr id="5" name="TextBox 4">
            <a:extLst>
              <a:ext uri="{FF2B5EF4-FFF2-40B4-BE49-F238E27FC236}">
                <a16:creationId xmlns:a16="http://schemas.microsoft.com/office/drawing/2014/main" id="{6C4E0D8D-84F3-97D1-FC43-B7EFB4013161}"/>
              </a:ext>
            </a:extLst>
          </p:cNvPr>
          <p:cNvSpPr txBox="1"/>
          <p:nvPr/>
        </p:nvSpPr>
        <p:spPr>
          <a:xfrm>
            <a:off x="1770438" y="3660737"/>
            <a:ext cx="1936880" cy="923330"/>
          </a:xfrm>
          <a:prstGeom prst="rect">
            <a:avLst/>
          </a:prstGeom>
          <a:noFill/>
        </p:spPr>
        <p:txBody>
          <a:bodyPr wrap="square" rtlCol="0">
            <a:spAutoFit/>
          </a:bodyPr>
          <a:lstStyle/>
          <a:p>
            <a:pPr algn="ctr"/>
            <a:r>
              <a:rPr lang="el-GR" sz="5400" b="1" dirty="0">
                <a:solidFill>
                  <a:schemeClr val="bg1"/>
                </a:solidFill>
                <a:latin typeface="Arial" panose="020B0604020202020204" pitchFamily="34" charset="0"/>
                <a:ea typeface="Inter ExtraLight" panose="02000503000000020004" pitchFamily="2" charset="0"/>
                <a:cs typeface="Arial" panose="020B0604020202020204" pitchFamily="34" charset="0"/>
              </a:rPr>
              <a:t>795</a:t>
            </a:r>
            <a:endParaRPr lang="el-GR" sz="1400" b="1" dirty="0">
              <a:solidFill>
                <a:schemeClr val="bg1"/>
              </a:solidFill>
              <a:latin typeface="Arial" panose="020B0604020202020204" pitchFamily="34" charset="0"/>
              <a:ea typeface="Inter ExtraLight" panose="02000503000000020004" pitchFamily="2" charset="0"/>
              <a:cs typeface="Arial" panose="020B0604020202020204" pitchFamily="34" charset="0"/>
            </a:endParaRPr>
          </a:p>
        </p:txBody>
      </p:sp>
      <p:sp>
        <p:nvSpPr>
          <p:cNvPr id="7" name="TextBox 6">
            <a:extLst>
              <a:ext uri="{FF2B5EF4-FFF2-40B4-BE49-F238E27FC236}">
                <a16:creationId xmlns:a16="http://schemas.microsoft.com/office/drawing/2014/main" id="{A82A215E-F8F8-7070-A40E-36C6DEE45300}"/>
              </a:ext>
            </a:extLst>
          </p:cNvPr>
          <p:cNvSpPr txBox="1"/>
          <p:nvPr/>
        </p:nvSpPr>
        <p:spPr>
          <a:xfrm>
            <a:off x="6305675" y="3658570"/>
            <a:ext cx="2081994" cy="861774"/>
          </a:xfrm>
          <a:prstGeom prst="rect">
            <a:avLst/>
          </a:prstGeom>
          <a:noFill/>
        </p:spPr>
        <p:txBody>
          <a:bodyPr wrap="square" rtlCol="0">
            <a:spAutoFit/>
          </a:bodyPr>
          <a:lstStyle/>
          <a:p>
            <a:pPr algn="ctr"/>
            <a:r>
              <a:rPr lang="el-GR" sz="5000" b="1" dirty="0">
                <a:solidFill>
                  <a:schemeClr val="bg1"/>
                </a:solidFill>
                <a:latin typeface="Arial" panose="020B0604020202020204" pitchFamily="34" charset="0"/>
                <a:ea typeface="Inter ExtraLight" panose="02000503000000020004" pitchFamily="2" charset="0"/>
                <a:cs typeface="Arial" panose="020B0604020202020204" pitchFamily="34" charset="0"/>
              </a:rPr>
              <a:t>5+1</a:t>
            </a:r>
            <a:endParaRPr lang="en-US" sz="5000" b="1" dirty="0">
              <a:solidFill>
                <a:schemeClr val="bg1"/>
              </a:solidFill>
              <a:latin typeface="Arial" panose="020B0604020202020204" pitchFamily="34" charset="0"/>
              <a:ea typeface="Inter ExtraLight"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A6A438C6-0008-E94B-2F84-1238360C1BFB}"/>
              </a:ext>
            </a:extLst>
          </p:cNvPr>
          <p:cNvSpPr txBox="1"/>
          <p:nvPr/>
        </p:nvSpPr>
        <p:spPr>
          <a:xfrm>
            <a:off x="1586213" y="4714399"/>
            <a:ext cx="2305331" cy="830997"/>
          </a:xfrm>
          <a:prstGeom prst="rect">
            <a:avLst/>
          </a:prstGeom>
          <a:noFill/>
        </p:spPr>
        <p:txBody>
          <a:bodyPr wrap="square" rtlCol="0">
            <a:spAutoFit/>
          </a:bodyPr>
          <a:lstStyle/>
          <a:p>
            <a:pPr algn="ctr"/>
            <a:r>
              <a:rPr lang="el-GR" sz="1600" i="0" dirty="0">
                <a:solidFill>
                  <a:schemeClr val="bg1"/>
                </a:solidFill>
                <a:effectLst/>
                <a:latin typeface="Arial" panose="020B0604020202020204" pitchFamily="34" charset="0"/>
                <a:cs typeface="Arial" panose="020B0604020202020204" pitchFamily="34" charset="0"/>
              </a:rPr>
              <a:t>Διαδικασίες για όλη την Περιφέρεια Πελοποννήσου</a:t>
            </a:r>
          </a:p>
        </p:txBody>
      </p:sp>
      <p:sp>
        <p:nvSpPr>
          <p:cNvPr id="15" name="TextBox 14">
            <a:extLst>
              <a:ext uri="{FF2B5EF4-FFF2-40B4-BE49-F238E27FC236}">
                <a16:creationId xmlns:a16="http://schemas.microsoft.com/office/drawing/2014/main" id="{09868590-DF83-C725-5C0B-DC4F7B5B0B44}"/>
              </a:ext>
            </a:extLst>
          </p:cNvPr>
          <p:cNvSpPr txBox="1"/>
          <p:nvPr/>
        </p:nvSpPr>
        <p:spPr>
          <a:xfrm>
            <a:off x="6305674" y="4745176"/>
            <a:ext cx="2081991" cy="784830"/>
          </a:xfrm>
          <a:prstGeom prst="rect">
            <a:avLst/>
          </a:prstGeom>
          <a:noFill/>
        </p:spPr>
        <p:txBody>
          <a:bodyPr wrap="square" rtlCol="0">
            <a:spAutoFit/>
          </a:bodyPr>
          <a:lstStyle/>
          <a:p>
            <a:pPr algn="ctr"/>
            <a:r>
              <a:rPr lang="el-GR" sz="1500" dirty="0">
                <a:solidFill>
                  <a:schemeClr val="bg1"/>
                </a:solidFill>
                <a:latin typeface="Arial" panose="020B0604020202020204" pitchFamily="34" charset="0"/>
                <a:ea typeface="Inter Black" panose="02000503000000020004" pitchFamily="2" charset="0"/>
                <a:cs typeface="Arial" panose="020B0604020202020204" pitchFamily="34" charset="0"/>
              </a:rPr>
              <a:t>Περιφερειακές Ενότητες και υπηρεσίες Έδρας</a:t>
            </a:r>
          </a:p>
        </p:txBody>
      </p:sp>
      <p:cxnSp>
        <p:nvCxnSpPr>
          <p:cNvPr id="17" name="Straight Connector 16">
            <a:extLst>
              <a:ext uri="{FF2B5EF4-FFF2-40B4-BE49-F238E27FC236}">
                <a16:creationId xmlns:a16="http://schemas.microsoft.com/office/drawing/2014/main" id="{0FCDBA50-93C1-23DA-4623-76EAD1E1E739}"/>
              </a:ext>
            </a:extLst>
          </p:cNvPr>
          <p:cNvCxnSpPr>
            <a:cxnSpLocks/>
          </p:cNvCxnSpPr>
          <p:nvPr/>
        </p:nvCxnSpPr>
        <p:spPr>
          <a:xfrm flipV="1">
            <a:off x="6219146" y="3429000"/>
            <a:ext cx="0" cy="22338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1F8EA9-9C7E-FADE-30FE-8BC9AC80449C}"/>
              </a:ext>
            </a:extLst>
          </p:cNvPr>
          <p:cNvCxnSpPr>
            <a:cxnSpLocks/>
          </p:cNvCxnSpPr>
          <p:nvPr/>
        </p:nvCxnSpPr>
        <p:spPr>
          <a:xfrm flipV="1">
            <a:off x="8464109" y="3429000"/>
            <a:ext cx="0" cy="22338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4D5559-F660-B9D0-40A7-F713D8E07A6A}"/>
              </a:ext>
            </a:extLst>
          </p:cNvPr>
          <p:cNvPicPr>
            <a:picLocks noChangeAspect="1"/>
          </p:cNvPicPr>
          <p:nvPr/>
        </p:nvPicPr>
        <p:blipFill>
          <a:blip r:embed="rId2">
            <a:biLevel thresh="75000"/>
          </a:blip>
          <a:stretch>
            <a:fillRect/>
          </a:stretch>
        </p:blipFill>
        <p:spPr>
          <a:xfrm>
            <a:off x="469900" y="387895"/>
            <a:ext cx="2019109" cy="537938"/>
          </a:xfrm>
          <a:prstGeom prst="rect">
            <a:avLst/>
          </a:prstGeom>
        </p:spPr>
      </p:pic>
      <p:sp>
        <p:nvSpPr>
          <p:cNvPr id="21" name="TextBox 20">
            <a:extLst>
              <a:ext uri="{FF2B5EF4-FFF2-40B4-BE49-F238E27FC236}">
                <a16:creationId xmlns:a16="http://schemas.microsoft.com/office/drawing/2014/main" id="{5ABC9D64-8709-6660-8AAD-EE290B9A3439}"/>
              </a:ext>
            </a:extLst>
          </p:cNvPr>
          <p:cNvSpPr txBox="1"/>
          <p:nvPr/>
        </p:nvSpPr>
        <p:spPr>
          <a:xfrm>
            <a:off x="8474193" y="3658570"/>
            <a:ext cx="2081994" cy="861774"/>
          </a:xfrm>
          <a:prstGeom prst="rect">
            <a:avLst/>
          </a:prstGeom>
          <a:noFill/>
        </p:spPr>
        <p:txBody>
          <a:bodyPr wrap="square" rtlCol="0">
            <a:spAutoFit/>
          </a:bodyPr>
          <a:lstStyle/>
          <a:p>
            <a:pPr algn="ctr"/>
            <a:r>
              <a:rPr lang="el-GR" sz="5000" b="1" dirty="0">
                <a:solidFill>
                  <a:schemeClr val="bg1"/>
                </a:solidFill>
                <a:latin typeface="Arial" panose="020B0604020202020204" pitchFamily="34" charset="0"/>
                <a:ea typeface="Inter ExtraLight" panose="02000503000000020004" pitchFamily="2" charset="0"/>
                <a:cs typeface="Arial" panose="020B0604020202020204" pitchFamily="34" charset="0"/>
              </a:rPr>
              <a:t>3</a:t>
            </a:r>
            <a:endParaRPr lang="en-US" sz="5000" b="1" dirty="0">
              <a:solidFill>
                <a:schemeClr val="bg1"/>
              </a:solidFill>
              <a:latin typeface="Arial" panose="020B0604020202020204" pitchFamily="34" charset="0"/>
              <a:ea typeface="Inter ExtraLight" panose="02000503000000020004" pitchFamily="2" charset="0"/>
              <a:cs typeface="Arial" panose="020B0604020202020204" pitchFamily="34" charset="0"/>
            </a:endParaRPr>
          </a:p>
        </p:txBody>
      </p:sp>
      <p:sp>
        <p:nvSpPr>
          <p:cNvPr id="22" name="TextBox 21">
            <a:extLst>
              <a:ext uri="{FF2B5EF4-FFF2-40B4-BE49-F238E27FC236}">
                <a16:creationId xmlns:a16="http://schemas.microsoft.com/office/drawing/2014/main" id="{69CCE097-3D75-FE08-149B-C47602AB7B6E}"/>
              </a:ext>
            </a:extLst>
          </p:cNvPr>
          <p:cNvSpPr txBox="1"/>
          <p:nvPr/>
        </p:nvSpPr>
        <p:spPr>
          <a:xfrm>
            <a:off x="8474192" y="4745176"/>
            <a:ext cx="2081991" cy="553998"/>
          </a:xfrm>
          <a:prstGeom prst="rect">
            <a:avLst/>
          </a:prstGeom>
          <a:noFill/>
        </p:spPr>
        <p:txBody>
          <a:bodyPr wrap="square" rtlCol="0">
            <a:spAutoFit/>
          </a:bodyPr>
          <a:lstStyle/>
          <a:p>
            <a:pPr algn="ctr"/>
            <a:r>
              <a:rPr lang="el-GR" sz="1500" dirty="0">
                <a:solidFill>
                  <a:schemeClr val="bg1"/>
                </a:solidFill>
                <a:latin typeface="Arial" panose="020B0604020202020204" pitchFamily="34" charset="0"/>
                <a:ea typeface="Inter Black" panose="02000503000000020004" pitchFamily="2" charset="0"/>
                <a:cs typeface="Arial" panose="020B0604020202020204" pitchFamily="34" charset="0"/>
              </a:rPr>
              <a:t>Υποσυστήματα Λειτουργιών</a:t>
            </a:r>
          </a:p>
        </p:txBody>
      </p:sp>
      <p:sp>
        <p:nvSpPr>
          <p:cNvPr id="27" name="TextBox 26">
            <a:extLst>
              <a:ext uri="{FF2B5EF4-FFF2-40B4-BE49-F238E27FC236}">
                <a16:creationId xmlns:a16="http://schemas.microsoft.com/office/drawing/2014/main" id="{D6960EA6-9FAE-476E-4E99-7FBA57358AD6}"/>
              </a:ext>
            </a:extLst>
          </p:cNvPr>
          <p:cNvSpPr txBox="1"/>
          <p:nvPr/>
        </p:nvSpPr>
        <p:spPr>
          <a:xfrm>
            <a:off x="4093891" y="3658570"/>
            <a:ext cx="2081994" cy="861774"/>
          </a:xfrm>
          <a:prstGeom prst="rect">
            <a:avLst/>
          </a:prstGeom>
          <a:noFill/>
        </p:spPr>
        <p:txBody>
          <a:bodyPr wrap="square" rtlCol="0">
            <a:spAutoFit/>
          </a:bodyPr>
          <a:lstStyle/>
          <a:p>
            <a:pPr algn="ctr"/>
            <a:r>
              <a:rPr lang="el-GR" sz="5000" b="1" dirty="0">
                <a:solidFill>
                  <a:schemeClr val="bg1"/>
                </a:solidFill>
                <a:latin typeface="Arial" panose="020B0604020202020204" pitchFamily="34" charset="0"/>
                <a:ea typeface="Inter ExtraLight" panose="02000503000000020004" pitchFamily="2" charset="0"/>
                <a:cs typeface="Arial" panose="020B0604020202020204" pitchFamily="34" charset="0"/>
              </a:rPr>
              <a:t>150</a:t>
            </a:r>
            <a:endParaRPr lang="en-US" sz="5000" b="1" dirty="0">
              <a:solidFill>
                <a:schemeClr val="bg1"/>
              </a:solidFill>
              <a:latin typeface="Arial" panose="020B0604020202020204" pitchFamily="34" charset="0"/>
              <a:ea typeface="Inter ExtraLight" panose="02000503000000020004" pitchFamily="2" charset="0"/>
              <a:cs typeface="Arial" panose="020B0604020202020204" pitchFamily="34" charset="0"/>
            </a:endParaRPr>
          </a:p>
        </p:txBody>
      </p:sp>
      <p:sp>
        <p:nvSpPr>
          <p:cNvPr id="28" name="TextBox 27">
            <a:extLst>
              <a:ext uri="{FF2B5EF4-FFF2-40B4-BE49-F238E27FC236}">
                <a16:creationId xmlns:a16="http://schemas.microsoft.com/office/drawing/2014/main" id="{5BDF55DB-F393-5490-2821-FEDA7409485D}"/>
              </a:ext>
            </a:extLst>
          </p:cNvPr>
          <p:cNvSpPr txBox="1"/>
          <p:nvPr/>
        </p:nvSpPr>
        <p:spPr>
          <a:xfrm>
            <a:off x="4093890" y="4745176"/>
            <a:ext cx="2081991" cy="553998"/>
          </a:xfrm>
          <a:prstGeom prst="rect">
            <a:avLst/>
          </a:prstGeom>
          <a:noFill/>
        </p:spPr>
        <p:txBody>
          <a:bodyPr wrap="square" rtlCol="0">
            <a:spAutoFit/>
          </a:bodyPr>
          <a:lstStyle/>
          <a:p>
            <a:pPr algn="ctr"/>
            <a:r>
              <a:rPr lang="el-GR" sz="1500" dirty="0">
                <a:solidFill>
                  <a:schemeClr val="bg1"/>
                </a:solidFill>
                <a:latin typeface="Arial" panose="020B0604020202020204" pitchFamily="34" charset="0"/>
                <a:ea typeface="Inter Black" panose="02000503000000020004" pitchFamily="2" charset="0"/>
                <a:cs typeface="Arial" panose="020B0604020202020204" pitchFamily="34" charset="0"/>
              </a:rPr>
              <a:t>Στελέχη της Περιφέρειας</a:t>
            </a:r>
          </a:p>
        </p:txBody>
      </p:sp>
      <p:cxnSp>
        <p:nvCxnSpPr>
          <p:cNvPr id="29" name="Straight Connector 16">
            <a:extLst>
              <a:ext uri="{FF2B5EF4-FFF2-40B4-BE49-F238E27FC236}">
                <a16:creationId xmlns:a16="http://schemas.microsoft.com/office/drawing/2014/main" id="{18C2645E-EC49-D731-EE42-0F2A4402071F}"/>
              </a:ext>
            </a:extLst>
          </p:cNvPr>
          <p:cNvCxnSpPr>
            <a:cxnSpLocks/>
          </p:cNvCxnSpPr>
          <p:nvPr/>
        </p:nvCxnSpPr>
        <p:spPr>
          <a:xfrm flipV="1">
            <a:off x="4007362" y="3429000"/>
            <a:ext cx="0" cy="22338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3820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D5BD357-3D8A-7442-EADF-DE60E0D60507}"/>
              </a:ext>
            </a:extLst>
          </p:cNvPr>
          <p:cNvSpPr txBox="1"/>
          <p:nvPr/>
        </p:nvSpPr>
        <p:spPr>
          <a:xfrm>
            <a:off x="1465943" y="1510971"/>
            <a:ext cx="4238171" cy="1015663"/>
          </a:xfrm>
          <a:prstGeom prst="rect">
            <a:avLst/>
          </a:prstGeom>
          <a:noFill/>
        </p:spPr>
        <p:txBody>
          <a:bodyPr wrap="square" numCol="1" spcCol="0" rtlCol="0" anchor="ctr">
            <a:spAutoFit/>
          </a:bodyPr>
          <a:lstStyle/>
          <a:p>
            <a:pPr>
              <a:lnSpc>
                <a:spcPts val="3600"/>
              </a:lnSpc>
            </a:pPr>
            <a:r>
              <a:rPr lang="el-GR" sz="3500" kern="0" dirty="0">
                <a:solidFill>
                  <a:srgbClr val="0070C0"/>
                </a:solidFill>
                <a:latin typeface="Century Gothic" panose="020B0502020202020204" pitchFamily="34" charset="0"/>
                <a:ea typeface="Montserrat Hairline" charset="0"/>
                <a:cs typeface="Poppins SemiBold" panose="00000700000000000000" pitchFamily="2" charset="0"/>
              </a:rPr>
              <a:t>Χαρακτηριστικά Πλατφόρμας</a:t>
            </a:r>
          </a:p>
        </p:txBody>
      </p:sp>
      <p:sp>
        <p:nvSpPr>
          <p:cNvPr id="20" name="Rectangle 19">
            <a:extLst>
              <a:ext uri="{FF2B5EF4-FFF2-40B4-BE49-F238E27FC236}">
                <a16:creationId xmlns:a16="http://schemas.microsoft.com/office/drawing/2014/main" id="{39B047EB-F367-AD96-7F53-59224D022492}"/>
              </a:ext>
            </a:extLst>
          </p:cNvPr>
          <p:cNvSpPr/>
          <p:nvPr/>
        </p:nvSpPr>
        <p:spPr>
          <a:xfrm>
            <a:off x="1465943" y="2663184"/>
            <a:ext cx="3512457" cy="568810"/>
          </a:xfrm>
          <a:prstGeom prst="rect">
            <a:avLst/>
          </a:prstGeom>
        </p:spPr>
        <p:txBody>
          <a:bodyPr wrap="square">
            <a:spAutoFit/>
          </a:bodyPr>
          <a:lstStyle/>
          <a:p>
            <a:pPr marL="342900" indent="-342900">
              <a:lnSpc>
                <a:spcPct val="150000"/>
              </a:lnSpc>
              <a:buFont typeface="+mj-lt"/>
              <a:buAutoNum type="arabicPeriod"/>
            </a:pPr>
            <a:r>
              <a:rPr lang="el-GR" sz="1100" b="0" i="0" dirty="0">
                <a:solidFill>
                  <a:srgbClr val="405044"/>
                </a:solidFill>
                <a:effectLst/>
                <a:latin typeface="arial" panose="020B0604020202020204" pitchFamily="34" charset="0"/>
              </a:rPr>
              <a:t>Οφέλη για τους Πολίτες</a:t>
            </a:r>
          </a:p>
          <a:p>
            <a:pPr marL="342900" indent="-342900">
              <a:lnSpc>
                <a:spcPct val="150000"/>
              </a:lnSpc>
              <a:buFont typeface="+mj-lt"/>
              <a:buAutoNum type="arabicPeriod"/>
            </a:pPr>
            <a:r>
              <a:rPr lang="el-GR" sz="1100" b="0" i="0" dirty="0">
                <a:solidFill>
                  <a:srgbClr val="CFDAD2"/>
                </a:solidFill>
                <a:effectLst/>
                <a:latin typeface="arial" panose="020B0604020202020204" pitchFamily="34" charset="0"/>
              </a:rPr>
              <a:t>Οφέλη για τις Δημόσιες Δομές</a:t>
            </a:r>
          </a:p>
        </p:txBody>
      </p:sp>
      <p:sp>
        <p:nvSpPr>
          <p:cNvPr id="22" name="Rectangle 21">
            <a:extLst>
              <a:ext uri="{FF2B5EF4-FFF2-40B4-BE49-F238E27FC236}">
                <a16:creationId xmlns:a16="http://schemas.microsoft.com/office/drawing/2014/main" id="{917A3CA2-9DB7-E786-951A-70AD510AB554}"/>
              </a:ext>
            </a:extLst>
          </p:cNvPr>
          <p:cNvSpPr/>
          <p:nvPr/>
        </p:nvSpPr>
        <p:spPr>
          <a:xfrm>
            <a:off x="5704114" y="390524"/>
            <a:ext cx="6097362" cy="6076951"/>
          </a:xfrm>
          <a:prstGeom prst="rect">
            <a:avLst/>
          </a:prstGeom>
          <a:solidFill>
            <a:schemeClr val="bg1">
              <a:lumMod val="85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05044"/>
              </a:solidFill>
            </a:endParaRPr>
          </a:p>
        </p:txBody>
      </p:sp>
      <p:cxnSp>
        <p:nvCxnSpPr>
          <p:cNvPr id="25" name="Straight Connector 24">
            <a:extLst>
              <a:ext uri="{FF2B5EF4-FFF2-40B4-BE49-F238E27FC236}">
                <a16:creationId xmlns:a16="http://schemas.microsoft.com/office/drawing/2014/main" id="{3D4FF78F-E7E1-A0DD-530E-52020F9727E1}"/>
              </a:ext>
            </a:extLst>
          </p:cNvPr>
          <p:cNvCxnSpPr>
            <a:cxnSpLocks/>
          </p:cNvCxnSpPr>
          <p:nvPr/>
        </p:nvCxnSpPr>
        <p:spPr>
          <a:xfrm>
            <a:off x="6849401" y="2012925"/>
            <a:ext cx="1004730" cy="0"/>
          </a:xfrm>
          <a:prstGeom prst="line">
            <a:avLst/>
          </a:prstGeom>
          <a:ln w="63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reeform 49">
            <a:extLst>
              <a:ext uri="{FF2B5EF4-FFF2-40B4-BE49-F238E27FC236}">
                <a16:creationId xmlns:a16="http://schemas.microsoft.com/office/drawing/2014/main" id="{D5A51710-8B58-4F24-6B36-A588A3FE6F14}"/>
              </a:ext>
            </a:extLst>
          </p:cNvPr>
          <p:cNvSpPr>
            <a:spLocks noEditPoints="1"/>
          </p:cNvSpPr>
          <p:nvPr/>
        </p:nvSpPr>
        <p:spPr bwMode="auto">
          <a:xfrm>
            <a:off x="6096000" y="1388291"/>
            <a:ext cx="394015" cy="394015"/>
          </a:xfrm>
          <a:custGeom>
            <a:avLst/>
            <a:gdLst>
              <a:gd name="T0" fmla="*/ 39 w 160"/>
              <a:gd name="T1" fmla="*/ 81 h 160"/>
              <a:gd name="T2" fmla="*/ 81 w 160"/>
              <a:gd name="T3" fmla="*/ 85 h 160"/>
              <a:gd name="T4" fmla="*/ 85 w 160"/>
              <a:gd name="T5" fmla="*/ 42 h 160"/>
              <a:gd name="T6" fmla="*/ 66 w 160"/>
              <a:gd name="T7" fmla="*/ 38 h 160"/>
              <a:gd name="T8" fmla="*/ 20 w 160"/>
              <a:gd name="T9" fmla="*/ 42 h 160"/>
              <a:gd name="T10" fmla="*/ 66 w 160"/>
              <a:gd name="T11" fmla="*/ 47 h 160"/>
              <a:gd name="T12" fmla="*/ 76 w 160"/>
              <a:gd name="T13" fmla="*/ 76 h 160"/>
              <a:gd name="T14" fmla="*/ 48 w 160"/>
              <a:gd name="T15" fmla="*/ 65 h 160"/>
              <a:gd name="T16" fmla="*/ 48 w 160"/>
              <a:gd name="T17" fmla="*/ 56 h 160"/>
              <a:gd name="T18" fmla="*/ 56 w 160"/>
              <a:gd name="T19" fmla="*/ 48 h 160"/>
              <a:gd name="T20" fmla="*/ 43 w 160"/>
              <a:gd name="T21" fmla="*/ 29 h 160"/>
              <a:gd name="T22" fmla="*/ 43 w 160"/>
              <a:gd name="T23" fmla="*/ 38 h 160"/>
              <a:gd name="T24" fmla="*/ 39 w 160"/>
              <a:gd name="T25" fmla="*/ 56 h 160"/>
              <a:gd name="T26" fmla="*/ 43 w 160"/>
              <a:gd name="T27" fmla="*/ 29 h 160"/>
              <a:gd name="T28" fmla="*/ 123 w 160"/>
              <a:gd name="T29" fmla="*/ 33 h 160"/>
              <a:gd name="T30" fmla="*/ 93 w 160"/>
              <a:gd name="T31" fmla="*/ 2 h 160"/>
              <a:gd name="T32" fmla="*/ 5 w 160"/>
              <a:gd name="T33" fmla="*/ 0 h 160"/>
              <a:gd name="T34" fmla="*/ 0 w 160"/>
              <a:gd name="T35" fmla="*/ 155 h 160"/>
              <a:gd name="T36" fmla="*/ 117 w 160"/>
              <a:gd name="T37" fmla="*/ 160 h 160"/>
              <a:gd name="T38" fmla="*/ 123 w 160"/>
              <a:gd name="T39" fmla="*/ 77 h 160"/>
              <a:gd name="T40" fmla="*/ 106 w 160"/>
              <a:gd name="T41" fmla="*/ 29 h 160"/>
              <a:gd name="T42" fmla="*/ 94 w 160"/>
              <a:gd name="T43" fmla="*/ 17 h 160"/>
              <a:gd name="T44" fmla="*/ 10 w 160"/>
              <a:gd name="T45" fmla="*/ 10 h 160"/>
              <a:gd name="T46" fmla="*/ 86 w 160"/>
              <a:gd name="T47" fmla="*/ 33 h 160"/>
              <a:gd name="T48" fmla="*/ 114 w 160"/>
              <a:gd name="T49" fmla="*/ 38 h 160"/>
              <a:gd name="T50" fmla="*/ 77 w 160"/>
              <a:gd name="T51" fmla="*/ 118 h 160"/>
              <a:gd name="T52" fmla="*/ 10 w 160"/>
              <a:gd name="T53" fmla="*/ 151 h 160"/>
              <a:gd name="T54" fmla="*/ 123 w 160"/>
              <a:gd name="T55" fmla="*/ 146 h 160"/>
              <a:gd name="T56" fmla="*/ 114 w 160"/>
              <a:gd name="T57" fmla="*/ 146 h 160"/>
              <a:gd name="T58" fmla="*/ 86 w 160"/>
              <a:gd name="T59" fmla="*/ 123 h 160"/>
              <a:gd name="T60" fmla="*/ 94 w 160"/>
              <a:gd name="T61" fmla="*/ 118 h 160"/>
              <a:gd name="T62" fmla="*/ 86 w 160"/>
              <a:gd name="T63" fmla="*/ 113 h 160"/>
              <a:gd name="T64" fmla="*/ 114 w 160"/>
              <a:gd name="T65" fmla="*/ 90 h 160"/>
              <a:gd name="T66" fmla="*/ 123 w 160"/>
              <a:gd name="T67" fmla="*/ 90 h 160"/>
              <a:gd name="T68" fmla="*/ 150 w 160"/>
              <a:gd name="T69" fmla="*/ 113 h 160"/>
              <a:gd name="T70" fmla="*/ 142 w 160"/>
              <a:gd name="T71" fmla="*/ 118 h 160"/>
              <a:gd name="T72" fmla="*/ 150 w 160"/>
              <a:gd name="T73" fmla="*/ 123 h 160"/>
              <a:gd name="T74" fmla="*/ 127 w 160"/>
              <a:gd name="T75" fmla="*/ 114 h 160"/>
              <a:gd name="T76" fmla="*/ 123 w 160"/>
              <a:gd name="T77" fmla="*/ 109 h 160"/>
              <a:gd name="T78" fmla="*/ 114 w 160"/>
              <a:gd name="T79" fmla="*/ 109 h 160"/>
              <a:gd name="T80" fmla="*/ 118 w 160"/>
              <a:gd name="T81" fmla="*/ 123 h 160"/>
              <a:gd name="T82" fmla="*/ 132 w 160"/>
              <a:gd name="T83" fmla="*/ 119 h 160"/>
              <a:gd name="T84" fmla="*/ 62 w 160"/>
              <a:gd name="T85" fmla="*/ 104 h 160"/>
              <a:gd name="T86" fmla="*/ 20 w 160"/>
              <a:gd name="T87" fmla="*/ 109 h 160"/>
              <a:gd name="T88" fmla="*/ 62 w 160"/>
              <a:gd name="T89" fmla="*/ 114 h 160"/>
              <a:gd name="T90" fmla="*/ 62 w 160"/>
              <a:gd name="T91" fmla="*/ 104 h 160"/>
              <a:gd name="T92" fmla="*/ 24 w 160"/>
              <a:gd name="T93" fmla="*/ 123 h 160"/>
              <a:gd name="T94" fmla="*/ 24 w 160"/>
              <a:gd name="T95" fmla="*/ 133 h 160"/>
              <a:gd name="T96" fmla="*/ 66 w 160"/>
              <a:gd name="T97"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39" y="65"/>
                </a:moveTo>
                <a:cubicBezTo>
                  <a:pt x="39" y="81"/>
                  <a:pt x="39" y="81"/>
                  <a:pt x="39" y="81"/>
                </a:cubicBezTo>
                <a:cubicBezTo>
                  <a:pt x="39" y="83"/>
                  <a:pt x="41" y="85"/>
                  <a:pt x="43" y="85"/>
                </a:cubicBezTo>
                <a:cubicBezTo>
                  <a:pt x="81" y="85"/>
                  <a:pt x="81" y="85"/>
                  <a:pt x="81" y="85"/>
                </a:cubicBezTo>
                <a:cubicBezTo>
                  <a:pt x="83" y="85"/>
                  <a:pt x="85" y="83"/>
                  <a:pt x="85" y="81"/>
                </a:cubicBezTo>
                <a:cubicBezTo>
                  <a:pt x="85" y="42"/>
                  <a:pt x="85" y="42"/>
                  <a:pt x="85" y="42"/>
                </a:cubicBezTo>
                <a:cubicBezTo>
                  <a:pt x="85" y="40"/>
                  <a:pt x="83" y="38"/>
                  <a:pt x="81" y="38"/>
                </a:cubicBezTo>
                <a:cubicBezTo>
                  <a:pt x="66" y="38"/>
                  <a:pt x="66" y="38"/>
                  <a:pt x="66" y="38"/>
                </a:cubicBezTo>
                <a:cubicBezTo>
                  <a:pt x="64" y="27"/>
                  <a:pt x="54" y="19"/>
                  <a:pt x="43" y="19"/>
                </a:cubicBezTo>
                <a:cubicBezTo>
                  <a:pt x="30" y="19"/>
                  <a:pt x="20" y="29"/>
                  <a:pt x="20" y="42"/>
                </a:cubicBezTo>
                <a:cubicBezTo>
                  <a:pt x="20" y="54"/>
                  <a:pt x="27" y="63"/>
                  <a:pt x="39" y="65"/>
                </a:cubicBezTo>
                <a:close/>
                <a:moveTo>
                  <a:pt x="66" y="47"/>
                </a:moveTo>
                <a:cubicBezTo>
                  <a:pt x="76" y="47"/>
                  <a:pt x="76" y="47"/>
                  <a:pt x="76" y="47"/>
                </a:cubicBezTo>
                <a:cubicBezTo>
                  <a:pt x="76" y="76"/>
                  <a:pt x="76" y="76"/>
                  <a:pt x="76" y="76"/>
                </a:cubicBezTo>
                <a:cubicBezTo>
                  <a:pt x="48" y="76"/>
                  <a:pt x="48" y="76"/>
                  <a:pt x="48" y="76"/>
                </a:cubicBezTo>
                <a:cubicBezTo>
                  <a:pt x="48" y="65"/>
                  <a:pt x="48" y="65"/>
                  <a:pt x="48" y="65"/>
                </a:cubicBezTo>
                <a:cubicBezTo>
                  <a:pt x="57" y="63"/>
                  <a:pt x="64" y="56"/>
                  <a:pt x="66" y="47"/>
                </a:cubicBezTo>
                <a:close/>
                <a:moveTo>
                  <a:pt x="48" y="56"/>
                </a:moveTo>
                <a:cubicBezTo>
                  <a:pt x="48" y="48"/>
                  <a:pt x="48" y="48"/>
                  <a:pt x="48" y="48"/>
                </a:cubicBezTo>
                <a:cubicBezTo>
                  <a:pt x="56" y="48"/>
                  <a:pt x="56" y="48"/>
                  <a:pt x="56" y="48"/>
                </a:cubicBezTo>
                <a:cubicBezTo>
                  <a:pt x="54" y="51"/>
                  <a:pt x="52" y="54"/>
                  <a:pt x="48" y="56"/>
                </a:cubicBezTo>
                <a:close/>
                <a:moveTo>
                  <a:pt x="43" y="29"/>
                </a:moveTo>
                <a:cubicBezTo>
                  <a:pt x="49" y="29"/>
                  <a:pt x="54" y="32"/>
                  <a:pt x="56" y="38"/>
                </a:cubicBezTo>
                <a:cubicBezTo>
                  <a:pt x="43" y="38"/>
                  <a:pt x="43" y="38"/>
                  <a:pt x="43" y="38"/>
                </a:cubicBezTo>
                <a:cubicBezTo>
                  <a:pt x="41" y="38"/>
                  <a:pt x="39" y="40"/>
                  <a:pt x="39" y="43"/>
                </a:cubicBezTo>
                <a:cubicBezTo>
                  <a:pt x="39" y="56"/>
                  <a:pt x="39" y="56"/>
                  <a:pt x="39" y="56"/>
                </a:cubicBezTo>
                <a:cubicBezTo>
                  <a:pt x="33" y="54"/>
                  <a:pt x="29" y="48"/>
                  <a:pt x="29" y="43"/>
                </a:cubicBezTo>
                <a:cubicBezTo>
                  <a:pt x="29" y="35"/>
                  <a:pt x="35" y="29"/>
                  <a:pt x="43" y="29"/>
                </a:cubicBezTo>
                <a:close/>
                <a:moveTo>
                  <a:pt x="123" y="77"/>
                </a:moveTo>
                <a:cubicBezTo>
                  <a:pt x="123" y="33"/>
                  <a:pt x="123" y="33"/>
                  <a:pt x="123" y="33"/>
                </a:cubicBezTo>
                <a:cubicBezTo>
                  <a:pt x="123" y="33"/>
                  <a:pt x="122" y="31"/>
                  <a:pt x="121" y="30"/>
                </a:cubicBezTo>
                <a:cubicBezTo>
                  <a:pt x="93" y="2"/>
                  <a:pt x="93" y="2"/>
                  <a:pt x="93" y="2"/>
                </a:cubicBezTo>
                <a:cubicBezTo>
                  <a:pt x="92" y="1"/>
                  <a:pt x="91" y="0"/>
                  <a:pt x="90" y="0"/>
                </a:cubicBezTo>
                <a:cubicBezTo>
                  <a:pt x="5" y="0"/>
                  <a:pt x="5" y="0"/>
                  <a:pt x="5" y="0"/>
                </a:cubicBezTo>
                <a:cubicBezTo>
                  <a:pt x="2" y="0"/>
                  <a:pt x="0" y="2"/>
                  <a:pt x="0" y="5"/>
                </a:cubicBezTo>
                <a:cubicBezTo>
                  <a:pt x="0" y="155"/>
                  <a:pt x="0" y="155"/>
                  <a:pt x="0" y="155"/>
                </a:cubicBezTo>
                <a:cubicBezTo>
                  <a:pt x="0" y="158"/>
                  <a:pt x="2" y="160"/>
                  <a:pt x="5" y="160"/>
                </a:cubicBezTo>
                <a:cubicBezTo>
                  <a:pt x="117" y="160"/>
                  <a:pt x="117" y="160"/>
                  <a:pt x="117" y="160"/>
                </a:cubicBezTo>
                <a:cubicBezTo>
                  <a:pt x="140" y="160"/>
                  <a:pt x="159" y="141"/>
                  <a:pt x="159" y="118"/>
                </a:cubicBezTo>
                <a:cubicBezTo>
                  <a:pt x="160" y="96"/>
                  <a:pt x="144" y="79"/>
                  <a:pt x="123" y="77"/>
                </a:cubicBezTo>
                <a:close/>
                <a:moveTo>
                  <a:pt x="94" y="17"/>
                </a:moveTo>
                <a:cubicBezTo>
                  <a:pt x="106" y="29"/>
                  <a:pt x="106" y="29"/>
                  <a:pt x="106" y="29"/>
                </a:cubicBezTo>
                <a:cubicBezTo>
                  <a:pt x="94" y="29"/>
                  <a:pt x="94" y="29"/>
                  <a:pt x="94" y="29"/>
                </a:cubicBezTo>
                <a:lnTo>
                  <a:pt x="94" y="17"/>
                </a:lnTo>
                <a:close/>
                <a:moveTo>
                  <a:pt x="10" y="151"/>
                </a:moveTo>
                <a:cubicBezTo>
                  <a:pt x="10" y="10"/>
                  <a:pt x="10" y="10"/>
                  <a:pt x="10" y="10"/>
                </a:cubicBezTo>
                <a:cubicBezTo>
                  <a:pt x="86" y="10"/>
                  <a:pt x="86" y="10"/>
                  <a:pt x="86" y="10"/>
                </a:cubicBezTo>
                <a:cubicBezTo>
                  <a:pt x="86" y="33"/>
                  <a:pt x="86" y="33"/>
                  <a:pt x="86" y="33"/>
                </a:cubicBezTo>
                <a:cubicBezTo>
                  <a:pt x="86" y="36"/>
                  <a:pt x="88" y="38"/>
                  <a:pt x="90" y="38"/>
                </a:cubicBezTo>
                <a:cubicBezTo>
                  <a:pt x="114" y="38"/>
                  <a:pt x="114" y="38"/>
                  <a:pt x="114" y="38"/>
                </a:cubicBezTo>
                <a:cubicBezTo>
                  <a:pt x="114" y="77"/>
                  <a:pt x="114" y="77"/>
                  <a:pt x="114" y="77"/>
                </a:cubicBezTo>
                <a:cubicBezTo>
                  <a:pt x="93" y="79"/>
                  <a:pt x="77" y="97"/>
                  <a:pt x="77" y="118"/>
                </a:cubicBezTo>
                <a:cubicBezTo>
                  <a:pt x="77" y="131"/>
                  <a:pt x="83" y="144"/>
                  <a:pt x="92" y="151"/>
                </a:cubicBezTo>
                <a:lnTo>
                  <a:pt x="10" y="151"/>
                </a:lnTo>
                <a:close/>
                <a:moveTo>
                  <a:pt x="123" y="150"/>
                </a:moveTo>
                <a:cubicBezTo>
                  <a:pt x="123" y="146"/>
                  <a:pt x="123" y="146"/>
                  <a:pt x="123" y="146"/>
                </a:cubicBezTo>
                <a:cubicBezTo>
                  <a:pt x="123" y="144"/>
                  <a:pt x="121" y="141"/>
                  <a:pt x="118" y="141"/>
                </a:cubicBezTo>
                <a:cubicBezTo>
                  <a:pt x="115" y="141"/>
                  <a:pt x="114" y="144"/>
                  <a:pt x="114" y="146"/>
                </a:cubicBezTo>
                <a:cubicBezTo>
                  <a:pt x="114" y="150"/>
                  <a:pt x="114" y="150"/>
                  <a:pt x="114" y="150"/>
                </a:cubicBezTo>
                <a:cubicBezTo>
                  <a:pt x="99" y="148"/>
                  <a:pt x="88" y="136"/>
                  <a:pt x="86" y="123"/>
                </a:cubicBezTo>
                <a:cubicBezTo>
                  <a:pt x="90" y="123"/>
                  <a:pt x="90" y="123"/>
                  <a:pt x="90" y="123"/>
                </a:cubicBezTo>
                <a:cubicBezTo>
                  <a:pt x="93" y="123"/>
                  <a:pt x="94" y="121"/>
                  <a:pt x="94" y="118"/>
                </a:cubicBezTo>
                <a:cubicBezTo>
                  <a:pt x="94" y="115"/>
                  <a:pt x="93" y="113"/>
                  <a:pt x="90" y="113"/>
                </a:cubicBezTo>
                <a:cubicBezTo>
                  <a:pt x="86" y="113"/>
                  <a:pt x="86" y="113"/>
                  <a:pt x="86" y="113"/>
                </a:cubicBezTo>
                <a:cubicBezTo>
                  <a:pt x="88" y="99"/>
                  <a:pt x="99" y="87"/>
                  <a:pt x="114" y="85"/>
                </a:cubicBezTo>
                <a:cubicBezTo>
                  <a:pt x="114" y="90"/>
                  <a:pt x="114" y="90"/>
                  <a:pt x="114" y="90"/>
                </a:cubicBezTo>
                <a:cubicBezTo>
                  <a:pt x="114" y="92"/>
                  <a:pt x="115" y="94"/>
                  <a:pt x="118" y="94"/>
                </a:cubicBezTo>
                <a:cubicBezTo>
                  <a:pt x="121" y="94"/>
                  <a:pt x="123" y="92"/>
                  <a:pt x="123" y="90"/>
                </a:cubicBezTo>
                <a:cubicBezTo>
                  <a:pt x="123" y="86"/>
                  <a:pt x="123" y="86"/>
                  <a:pt x="123" y="86"/>
                </a:cubicBezTo>
                <a:cubicBezTo>
                  <a:pt x="137" y="88"/>
                  <a:pt x="148" y="100"/>
                  <a:pt x="150" y="113"/>
                </a:cubicBezTo>
                <a:cubicBezTo>
                  <a:pt x="146" y="113"/>
                  <a:pt x="146" y="113"/>
                  <a:pt x="146" y="113"/>
                </a:cubicBezTo>
                <a:cubicBezTo>
                  <a:pt x="144" y="113"/>
                  <a:pt x="142" y="116"/>
                  <a:pt x="142" y="118"/>
                </a:cubicBezTo>
                <a:cubicBezTo>
                  <a:pt x="142" y="121"/>
                  <a:pt x="144" y="123"/>
                  <a:pt x="146" y="123"/>
                </a:cubicBezTo>
                <a:cubicBezTo>
                  <a:pt x="150" y="123"/>
                  <a:pt x="150" y="123"/>
                  <a:pt x="150" y="123"/>
                </a:cubicBezTo>
                <a:cubicBezTo>
                  <a:pt x="148" y="137"/>
                  <a:pt x="137" y="148"/>
                  <a:pt x="123" y="150"/>
                </a:cubicBezTo>
                <a:close/>
                <a:moveTo>
                  <a:pt x="127" y="114"/>
                </a:moveTo>
                <a:cubicBezTo>
                  <a:pt x="123" y="114"/>
                  <a:pt x="123" y="114"/>
                  <a:pt x="123" y="114"/>
                </a:cubicBezTo>
                <a:cubicBezTo>
                  <a:pt x="123" y="109"/>
                  <a:pt x="123" y="109"/>
                  <a:pt x="123" y="109"/>
                </a:cubicBezTo>
                <a:cubicBezTo>
                  <a:pt x="123" y="106"/>
                  <a:pt x="121" y="104"/>
                  <a:pt x="118" y="104"/>
                </a:cubicBezTo>
                <a:cubicBezTo>
                  <a:pt x="116" y="104"/>
                  <a:pt x="114" y="106"/>
                  <a:pt x="114" y="109"/>
                </a:cubicBezTo>
                <a:cubicBezTo>
                  <a:pt x="114" y="119"/>
                  <a:pt x="114" y="119"/>
                  <a:pt x="114" y="119"/>
                </a:cubicBezTo>
                <a:cubicBezTo>
                  <a:pt x="114" y="121"/>
                  <a:pt x="116" y="123"/>
                  <a:pt x="118" y="123"/>
                </a:cubicBezTo>
                <a:cubicBezTo>
                  <a:pt x="127" y="123"/>
                  <a:pt x="127" y="123"/>
                  <a:pt x="127" y="123"/>
                </a:cubicBezTo>
                <a:cubicBezTo>
                  <a:pt x="130" y="123"/>
                  <a:pt x="132" y="121"/>
                  <a:pt x="132" y="119"/>
                </a:cubicBezTo>
                <a:cubicBezTo>
                  <a:pt x="132" y="116"/>
                  <a:pt x="130" y="114"/>
                  <a:pt x="127" y="114"/>
                </a:cubicBezTo>
                <a:close/>
                <a:moveTo>
                  <a:pt x="62" y="104"/>
                </a:moveTo>
                <a:cubicBezTo>
                  <a:pt x="24" y="104"/>
                  <a:pt x="24" y="104"/>
                  <a:pt x="24" y="104"/>
                </a:cubicBezTo>
                <a:cubicBezTo>
                  <a:pt x="22" y="104"/>
                  <a:pt x="20" y="106"/>
                  <a:pt x="20" y="109"/>
                </a:cubicBezTo>
                <a:cubicBezTo>
                  <a:pt x="20" y="111"/>
                  <a:pt x="22" y="114"/>
                  <a:pt x="24" y="114"/>
                </a:cubicBezTo>
                <a:cubicBezTo>
                  <a:pt x="62" y="114"/>
                  <a:pt x="62" y="114"/>
                  <a:pt x="62" y="114"/>
                </a:cubicBezTo>
                <a:cubicBezTo>
                  <a:pt x="64" y="114"/>
                  <a:pt x="66" y="111"/>
                  <a:pt x="66" y="109"/>
                </a:cubicBezTo>
                <a:cubicBezTo>
                  <a:pt x="66" y="106"/>
                  <a:pt x="64" y="104"/>
                  <a:pt x="62" y="104"/>
                </a:cubicBezTo>
                <a:close/>
                <a:moveTo>
                  <a:pt x="62" y="123"/>
                </a:moveTo>
                <a:cubicBezTo>
                  <a:pt x="24" y="123"/>
                  <a:pt x="24" y="123"/>
                  <a:pt x="24" y="123"/>
                </a:cubicBezTo>
                <a:cubicBezTo>
                  <a:pt x="22" y="123"/>
                  <a:pt x="20" y="125"/>
                  <a:pt x="20" y="128"/>
                </a:cubicBezTo>
                <a:cubicBezTo>
                  <a:pt x="20" y="130"/>
                  <a:pt x="22" y="133"/>
                  <a:pt x="24" y="133"/>
                </a:cubicBezTo>
                <a:cubicBezTo>
                  <a:pt x="62" y="133"/>
                  <a:pt x="62" y="133"/>
                  <a:pt x="62" y="133"/>
                </a:cubicBezTo>
                <a:cubicBezTo>
                  <a:pt x="64" y="133"/>
                  <a:pt x="66" y="130"/>
                  <a:pt x="66" y="128"/>
                </a:cubicBezTo>
                <a:cubicBezTo>
                  <a:pt x="66" y="125"/>
                  <a:pt x="64" y="123"/>
                  <a:pt x="62" y="12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05044"/>
              </a:solidFill>
            </a:endParaRPr>
          </a:p>
        </p:txBody>
      </p:sp>
      <p:cxnSp>
        <p:nvCxnSpPr>
          <p:cNvPr id="4" name="Straight Connector 24">
            <a:extLst>
              <a:ext uri="{FF2B5EF4-FFF2-40B4-BE49-F238E27FC236}">
                <a16:creationId xmlns:a16="http://schemas.microsoft.com/office/drawing/2014/main" id="{24A78855-BEA7-73EF-F590-FD91531AA55F}"/>
              </a:ext>
            </a:extLst>
          </p:cNvPr>
          <p:cNvCxnSpPr>
            <a:cxnSpLocks/>
          </p:cNvCxnSpPr>
          <p:nvPr/>
        </p:nvCxnSpPr>
        <p:spPr>
          <a:xfrm>
            <a:off x="6849401" y="4938371"/>
            <a:ext cx="1004730" cy="0"/>
          </a:xfrm>
          <a:prstGeom prst="line">
            <a:avLst/>
          </a:prstGeom>
          <a:ln w="63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 name="Freeform 49">
            <a:extLst>
              <a:ext uri="{FF2B5EF4-FFF2-40B4-BE49-F238E27FC236}">
                <a16:creationId xmlns:a16="http://schemas.microsoft.com/office/drawing/2014/main" id="{65194791-850A-1CDD-604B-E4DD005BE31C}"/>
              </a:ext>
            </a:extLst>
          </p:cNvPr>
          <p:cNvSpPr>
            <a:spLocks noEditPoints="1"/>
          </p:cNvSpPr>
          <p:nvPr/>
        </p:nvSpPr>
        <p:spPr bwMode="auto">
          <a:xfrm>
            <a:off x="6096000" y="3307897"/>
            <a:ext cx="394015" cy="394015"/>
          </a:xfrm>
          <a:custGeom>
            <a:avLst/>
            <a:gdLst>
              <a:gd name="T0" fmla="*/ 39 w 160"/>
              <a:gd name="T1" fmla="*/ 81 h 160"/>
              <a:gd name="T2" fmla="*/ 81 w 160"/>
              <a:gd name="T3" fmla="*/ 85 h 160"/>
              <a:gd name="T4" fmla="*/ 85 w 160"/>
              <a:gd name="T5" fmla="*/ 42 h 160"/>
              <a:gd name="T6" fmla="*/ 66 w 160"/>
              <a:gd name="T7" fmla="*/ 38 h 160"/>
              <a:gd name="T8" fmla="*/ 20 w 160"/>
              <a:gd name="T9" fmla="*/ 42 h 160"/>
              <a:gd name="T10" fmla="*/ 66 w 160"/>
              <a:gd name="T11" fmla="*/ 47 h 160"/>
              <a:gd name="T12" fmla="*/ 76 w 160"/>
              <a:gd name="T13" fmla="*/ 76 h 160"/>
              <a:gd name="T14" fmla="*/ 48 w 160"/>
              <a:gd name="T15" fmla="*/ 65 h 160"/>
              <a:gd name="T16" fmla="*/ 48 w 160"/>
              <a:gd name="T17" fmla="*/ 56 h 160"/>
              <a:gd name="T18" fmla="*/ 56 w 160"/>
              <a:gd name="T19" fmla="*/ 48 h 160"/>
              <a:gd name="T20" fmla="*/ 43 w 160"/>
              <a:gd name="T21" fmla="*/ 29 h 160"/>
              <a:gd name="T22" fmla="*/ 43 w 160"/>
              <a:gd name="T23" fmla="*/ 38 h 160"/>
              <a:gd name="T24" fmla="*/ 39 w 160"/>
              <a:gd name="T25" fmla="*/ 56 h 160"/>
              <a:gd name="T26" fmla="*/ 43 w 160"/>
              <a:gd name="T27" fmla="*/ 29 h 160"/>
              <a:gd name="T28" fmla="*/ 123 w 160"/>
              <a:gd name="T29" fmla="*/ 33 h 160"/>
              <a:gd name="T30" fmla="*/ 93 w 160"/>
              <a:gd name="T31" fmla="*/ 2 h 160"/>
              <a:gd name="T32" fmla="*/ 5 w 160"/>
              <a:gd name="T33" fmla="*/ 0 h 160"/>
              <a:gd name="T34" fmla="*/ 0 w 160"/>
              <a:gd name="T35" fmla="*/ 155 h 160"/>
              <a:gd name="T36" fmla="*/ 117 w 160"/>
              <a:gd name="T37" fmla="*/ 160 h 160"/>
              <a:gd name="T38" fmla="*/ 123 w 160"/>
              <a:gd name="T39" fmla="*/ 77 h 160"/>
              <a:gd name="T40" fmla="*/ 106 w 160"/>
              <a:gd name="T41" fmla="*/ 29 h 160"/>
              <a:gd name="T42" fmla="*/ 94 w 160"/>
              <a:gd name="T43" fmla="*/ 17 h 160"/>
              <a:gd name="T44" fmla="*/ 10 w 160"/>
              <a:gd name="T45" fmla="*/ 10 h 160"/>
              <a:gd name="T46" fmla="*/ 86 w 160"/>
              <a:gd name="T47" fmla="*/ 33 h 160"/>
              <a:gd name="T48" fmla="*/ 114 w 160"/>
              <a:gd name="T49" fmla="*/ 38 h 160"/>
              <a:gd name="T50" fmla="*/ 77 w 160"/>
              <a:gd name="T51" fmla="*/ 118 h 160"/>
              <a:gd name="T52" fmla="*/ 10 w 160"/>
              <a:gd name="T53" fmla="*/ 151 h 160"/>
              <a:gd name="T54" fmla="*/ 123 w 160"/>
              <a:gd name="T55" fmla="*/ 146 h 160"/>
              <a:gd name="T56" fmla="*/ 114 w 160"/>
              <a:gd name="T57" fmla="*/ 146 h 160"/>
              <a:gd name="T58" fmla="*/ 86 w 160"/>
              <a:gd name="T59" fmla="*/ 123 h 160"/>
              <a:gd name="T60" fmla="*/ 94 w 160"/>
              <a:gd name="T61" fmla="*/ 118 h 160"/>
              <a:gd name="T62" fmla="*/ 86 w 160"/>
              <a:gd name="T63" fmla="*/ 113 h 160"/>
              <a:gd name="T64" fmla="*/ 114 w 160"/>
              <a:gd name="T65" fmla="*/ 90 h 160"/>
              <a:gd name="T66" fmla="*/ 123 w 160"/>
              <a:gd name="T67" fmla="*/ 90 h 160"/>
              <a:gd name="T68" fmla="*/ 150 w 160"/>
              <a:gd name="T69" fmla="*/ 113 h 160"/>
              <a:gd name="T70" fmla="*/ 142 w 160"/>
              <a:gd name="T71" fmla="*/ 118 h 160"/>
              <a:gd name="T72" fmla="*/ 150 w 160"/>
              <a:gd name="T73" fmla="*/ 123 h 160"/>
              <a:gd name="T74" fmla="*/ 127 w 160"/>
              <a:gd name="T75" fmla="*/ 114 h 160"/>
              <a:gd name="T76" fmla="*/ 123 w 160"/>
              <a:gd name="T77" fmla="*/ 109 h 160"/>
              <a:gd name="T78" fmla="*/ 114 w 160"/>
              <a:gd name="T79" fmla="*/ 109 h 160"/>
              <a:gd name="T80" fmla="*/ 118 w 160"/>
              <a:gd name="T81" fmla="*/ 123 h 160"/>
              <a:gd name="T82" fmla="*/ 132 w 160"/>
              <a:gd name="T83" fmla="*/ 119 h 160"/>
              <a:gd name="T84" fmla="*/ 62 w 160"/>
              <a:gd name="T85" fmla="*/ 104 h 160"/>
              <a:gd name="T86" fmla="*/ 20 w 160"/>
              <a:gd name="T87" fmla="*/ 109 h 160"/>
              <a:gd name="T88" fmla="*/ 62 w 160"/>
              <a:gd name="T89" fmla="*/ 114 h 160"/>
              <a:gd name="T90" fmla="*/ 62 w 160"/>
              <a:gd name="T91" fmla="*/ 104 h 160"/>
              <a:gd name="T92" fmla="*/ 24 w 160"/>
              <a:gd name="T93" fmla="*/ 123 h 160"/>
              <a:gd name="T94" fmla="*/ 24 w 160"/>
              <a:gd name="T95" fmla="*/ 133 h 160"/>
              <a:gd name="T96" fmla="*/ 66 w 160"/>
              <a:gd name="T97"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39" y="65"/>
                </a:moveTo>
                <a:cubicBezTo>
                  <a:pt x="39" y="81"/>
                  <a:pt x="39" y="81"/>
                  <a:pt x="39" y="81"/>
                </a:cubicBezTo>
                <a:cubicBezTo>
                  <a:pt x="39" y="83"/>
                  <a:pt x="41" y="85"/>
                  <a:pt x="43" y="85"/>
                </a:cubicBezTo>
                <a:cubicBezTo>
                  <a:pt x="81" y="85"/>
                  <a:pt x="81" y="85"/>
                  <a:pt x="81" y="85"/>
                </a:cubicBezTo>
                <a:cubicBezTo>
                  <a:pt x="83" y="85"/>
                  <a:pt x="85" y="83"/>
                  <a:pt x="85" y="81"/>
                </a:cubicBezTo>
                <a:cubicBezTo>
                  <a:pt x="85" y="42"/>
                  <a:pt x="85" y="42"/>
                  <a:pt x="85" y="42"/>
                </a:cubicBezTo>
                <a:cubicBezTo>
                  <a:pt x="85" y="40"/>
                  <a:pt x="83" y="38"/>
                  <a:pt x="81" y="38"/>
                </a:cubicBezTo>
                <a:cubicBezTo>
                  <a:pt x="66" y="38"/>
                  <a:pt x="66" y="38"/>
                  <a:pt x="66" y="38"/>
                </a:cubicBezTo>
                <a:cubicBezTo>
                  <a:pt x="64" y="27"/>
                  <a:pt x="54" y="19"/>
                  <a:pt x="43" y="19"/>
                </a:cubicBezTo>
                <a:cubicBezTo>
                  <a:pt x="30" y="19"/>
                  <a:pt x="20" y="29"/>
                  <a:pt x="20" y="42"/>
                </a:cubicBezTo>
                <a:cubicBezTo>
                  <a:pt x="20" y="54"/>
                  <a:pt x="27" y="63"/>
                  <a:pt x="39" y="65"/>
                </a:cubicBezTo>
                <a:close/>
                <a:moveTo>
                  <a:pt x="66" y="47"/>
                </a:moveTo>
                <a:cubicBezTo>
                  <a:pt x="76" y="47"/>
                  <a:pt x="76" y="47"/>
                  <a:pt x="76" y="47"/>
                </a:cubicBezTo>
                <a:cubicBezTo>
                  <a:pt x="76" y="76"/>
                  <a:pt x="76" y="76"/>
                  <a:pt x="76" y="76"/>
                </a:cubicBezTo>
                <a:cubicBezTo>
                  <a:pt x="48" y="76"/>
                  <a:pt x="48" y="76"/>
                  <a:pt x="48" y="76"/>
                </a:cubicBezTo>
                <a:cubicBezTo>
                  <a:pt x="48" y="65"/>
                  <a:pt x="48" y="65"/>
                  <a:pt x="48" y="65"/>
                </a:cubicBezTo>
                <a:cubicBezTo>
                  <a:pt x="57" y="63"/>
                  <a:pt x="64" y="56"/>
                  <a:pt x="66" y="47"/>
                </a:cubicBezTo>
                <a:close/>
                <a:moveTo>
                  <a:pt x="48" y="56"/>
                </a:moveTo>
                <a:cubicBezTo>
                  <a:pt x="48" y="48"/>
                  <a:pt x="48" y="48"/>
                  <a:pt x="48" y="48"/>
                </a:cubicBezTo>
                <a:cubicBezTo>
                  <a:pt x="56" y="48"/>
                  <a:pt x="56" y="48"/>
                  <a:pt x="56" y="48"/>
                </a:cubicBezTo>
                <a:cubicBezTo>
                  <a:pt x="54" y="51"/>
                  <a:pt x="52" y="54"/>
                  <a:pt x="48" y="56"/>
                </a:cubicBezTo>
                <a:close/>
                <a:moveTo>
                  <a:pt x="43" y="29"/>
                </a:moveTo>
                <a:cubicBezTo>
                  <a:pt x="49" y="29"/>
                  <a:pt x="54" y="32"/>
                  <a:pt x="56" y="38"/>
                </a:cubicBezTo>
                <a:cubicBezTo>
                  <a:pt x="43" y="38"/>
                  <a:pt x="43" y="38"/>
                  <a:pt x="43" y="38"/>
                </a:cubicBezTo>
                <a:cubicBezTo>
                  <a:pt x="41" y="38"/>
                  <a:pt x="39" y="40"/>
                  <a:pt x="39" y="43"/>
                </a:cubicBezTo>
                <a:cubicBezTo>
                  <a:pt x="39" y="56"/>
                  <a:pt x="39" y="56"/>
                  <a:pt x="39" y="56"/>
                </a:cubicBezTo>
                <a:cubicBezTo>
                  <a:pt x="33" y="54"/>
                  <a:pt x="29" y="48"/>
                  <a:pt x="29" y="43"/>
                </a:cubicBezTo>
                <a:cubicBezTo>
                  <a:pt x="29" y="35"/>
                  <a:pt x="35" y="29"/>
                  <a:pt x="43" y="29"/>
                </a:cubicBezTo>
                <a:close/>
                <a:moveTo>
                  <a:pt x="123" y="77"/>
                </a:moveTo>
                <a:cubicBezTo>
                  <a:pt x="123" y="33"/>
                  <a:pt x="123" y="33"/>
                  <a:pt x="123" y="33"/>
                </a:cubicBezTo>
                <a:cubicBezTo>
                  <a:pt x="123" y="33"/>
                  <a:pt x="122" y="31"/>
                  <a:pt x="121" y="30"/>
                </a:cubicBezTo>
                <a:cubicBezTo>
                  <a:pt x="93" y="2"/>
                  <a:pt x="93" y="2"/>
                  <a:pt x="93" y="2"/>
                </a:cubicBezTo>
                <a:cubicBezTo>
                  <a:pt x="92" y="1"/>
                  <a:pt x="91" y="0"/>
                  <a:pt x="90" y="0"/>
                </a:cubicBezTo>
                <a:cubicBezTo>
                  <a:pt x="5" y="0"/>
                  <a:pt x="5" y="0"/>
                  <a:pt x="5" y="0"/>
                </a:cubicBezTo>
                <a:cubicBezTo>
                  <a:pt x="2" y="0"/>
                  <a:pt x="0" y="2"/>
                  <a:pt x="0" y="5"/>
                </a:cubicBezTo>
                <a:cubicBezTo>
                  <a:pt x="0" y="155"/>
                  <a:pt x="0" y="155"/>
                  <a:pt x="0" y="155"/>
                </a:cubicBezTo>
                <a:cubicBezTo>
                  <a:pt x="0" y="158"/>
                  <a:pt x="2" y="160"/>
                  <a:pt x="5" y="160"/>
                </a:cubicBezTo>
                <a:cubicBezTo>
                  <a:pt x="117" y="160"/>
                  <a:pt x="117" y="160"/>
                  <a:pt x="117" y="160"/>
                </a:cubicBezTo>
                <a:cubicBezTo>
                  <a:pt x="140" y="160"/>
                  <a:pt x="159" y="141"/>
                  <a:pt x="159" y="118"/>
                </a:cubicBezTo>
                <a:cubicBezTo>
                  <a:pt x="160" y="96"/>
                  <a:pt x="144" y="79"/>
                  <a:pt x="123" y="77"/>
                </a:cubicBezTo>
                <a:close/>
                <a:moveTo>
                  <a:pt x="94" y="17"/>
                </a:moveTo>
                <a:cubicBezTo>
                  <a:pt x="106" y="29"/>
                  <a:pt x="106" y="29"/>
                  <a:pt x="106" y="29"/>
                </a:cubicBezTo>
                <a:cubicBezTo>
                  <a:pt x="94" y="29"/>
                  <a:pt x="94" y="29"/>
                  <a:pt x="94" y="29"/>
                </a:cubicBezTo>
                <a:lnTo>
                  <a:pt x="94" y="17"/>
                </a:lnTo>
                <a:close/>
                <a:moveTo>
                  <a:pt x="10" y="151"/>
                </a:moveTo>
                <a:cubicBezTo>
                  <a:pt x="10" y="10"/>
                  <a:pt x="10" y="10"/>
                  <a:pt x="10" y="10"/>
                </a:cubicBezTo>
                <a:cubicBezTo>
                  <a:pt x="86" y="10"/>
                  <a:pt x="86" y="10"/>
                  <a:pt x="86" y="10"/>
                </a:cubicBezTo>
                <a:cubicBezTo>
                  <a:pt x="86" y="33"/>
                  <a:pt x="86" y="33"/>
                  <a:pt x="86" y="33"/>
                </a:cubicBezTo>
                <a:cubicBezTo>
                  <a:pt x="86" y="36"/>
                  <a:pt x="88" y="38"/>
                  <a:pt x="90" y="38"/>
                </a:cubicBezTo>
                <a:cubicBezTo>
                  <a:pt x="114" y="38"/>
                  <a:pt x="114" y="38"/>
                  <a:pt x="114" y="38"/>
                </a:cubicBezTo>
                <a:cubicBezTo>
                  <a:pt x="114" y="77"/>
                  <a:pt x="114" y="77"/>
                  <a:pt x="114" y="77"/>
                </a:cubicBezTo>
                <a:cubicBezTo>
                  <a:pt x="93" y="79"/>
                  <a:pt x="77" y="97"/>
                  <a:pt x="77" y="118"/>
                </a:cubicBezTo>
                <a:cubicBezTo>
                  <a:pt x="77" y="131"/>
                  <a:pt x="83" y="144"/>
                  <a:pt x="92" y="151"/>
                </a:cubicBezTo>
                <a:lnTo>
                  <a:pt x="10" y="151"/>
                </a:lnTo>
                <a:close/>
                <a:moveTo>
                  <a:pt x="123" y="150"/>
                </a:moveTo>
                <a:cubicBezTo>
                  <a:pt x="123" y="146"/>
                  <a:pt x="123" y="146"/>
                  <a:pt x="123" y="146"/>
                </a:cubicBezTo>
                <a:cubicBezTo>
                  <a:pt x="123" y="144"/>
                  <a:pt x="121" y="141"/>
                  <a:pt x="118" y="141"/>
                </a:cubicBezTo>
                <a:cubicBezTo>
                  <a:pt x="115" y="141"/>
                  <a:pt x="114" y="144"/>
                  <a:pt x="114" y="146"/>
                </a:cubicBezTo>
                <a:cubicBezTo>
                  <a:pt x="114" y="150"/>
                  <a:pt x="114" y="150"/>
                  <a:pt x="114" y="150"/>
                </a:cubicBezTo>
                <a:cubicBezTo>
                  <a:pt x="99" y="148"/>
                  <a:pt x="88" y="136"/>
                  <a:pt x="86" y="123"/>
                </a:cubicBezTo>
                <a:cubicBezTo>
                  <a:pt x="90" y="123"/>
                  <a:pt x="90" y="123"/>
                  <a:pt x="90" y="123"/>
                </a:cubicBezTo>
                <a:cubicBezTo>
                  <a:pt x="93" y="123"/>
                  <a:pt x="94" y="121"/>
                  <a:pt x="94" y="118"/>
                </a:cubicBezTo>
                <a:cubicBezTo>
                  <a:pt x="94" y="115"/>
                  <a:pt x="93" y="113"/>
                  <a:pt x="90" y="113"/>
                </a:cubicBezTo>
                <a:cubicBezTo>
                  <a:pt x="86" y="113"/>
                  <a:pt x="86" y="113"/>
                  <a:pt x="86" y="113"/>
                </a:cubicBezTo>
                <a:cubicBezTo>
                  <a:pt x="88" y="99"/>
                  <a:pt x="99" y="87"/>
                  <a:pt x="114" y="85"/>
                </a:cubicBezTo>
                <a:cubicBezTo>
                  <a:pt x="114" y="90"/>
                  <a:pt x="114" y="90"/>
                  <a:pt x="114" y="90"/>
                </a:cubicBezTo>
                <a:cubicBezTo>
                  <a:pt x="114" y="92"/>
                  <a:pt x="115" y="94"/>
                  <a:pt x="118" y="94"/>
                </a:cubicBezTo>
                <a:cubicBezTo>
                  <a:pt x="121" y="94"/>
                  <a:pt x="123" y="92"/>
                  <a:pt x="123" y="90"/>
                </a:cubicBezTo>
                <a:cubicBezTo>
                  <a:pt x="123" y="86"/>
                  <a:pt x="123" y="86"/>
                  <a:pt x="123" y="86"/>
                </a:cubicBezTo>
                <a:cubicBezTo>
                  <a:pt x="137" y="88"/>
                  <a:pt x="148" y="100"/>
                  <a:pt x="150" y="113"/>
                </a:cubicBezTo>
                <a:cubicBezTo>
                  <a:pt x="146" y="113"/>
                  <a:pt x="146" y="113"/>
                  <a:pt x="146" y="113"/>
                </a:cubicBezTo>
                <a:cubicBezTo>
                  <a:pt x="144" y="113"/>
                  <a:pt x="142" y="116"/>
                  <a:pt x="142" y="118"/>
                </a:cubicBezTo>
                <a:cubicBezTo>
                  <a:pt x="142" y="121"/>
                  <a:pt x="144" y="123"/>
                  <a:pt x="146" y="123"/>
                </a:cubicBezTo>
                <a:cubicBezTo>
                  <a:pt x="150" y="123"/>
                  <a:pt x="150" y="123"/>
                  <a:pt x="150" y="123"/>
                </a:cubicBezTo>
                <a:cubicBezTo>
                  <a:pt x="148" y="137"/>
                  <a:pt x="137" y="148"/>
                  <a:pt x="123" y="150"/>
                </a:cubicBezTo>
                <a:close/>
                <a:moveTo>
                  <a:pt x="127" y="114"/>
                </a:moveTo>
                <a:cubicBezTo>
                  <a:pt x="123" y="114"/>
                  <a:pt x="123" y="114"/>
                  <a:pt x="123" y="114"/>
                </a:cubicBezTo>
                <a:cubicBezTo>
                  <a:pt x="123" y="109"/>
                  <a:pt x="123" y="109"/>
                  <a:pt x="123" y="109"/>
                </a:cubicBezTo>
                <a:cubicBezTo>
                  <a:pt x="123" y="106"/>
                  <a:pt x="121" y="104"/>
                  <a:pt x="118" y="104"/>
                </a:cubicBezTo>
                <a:cubicBezTo>
                  <a:pt x="116" y="104"/>
                  <a:pt x="114" y="106"/>
                  <a:pt x="114" y="109"/>
                </a:cubicBezTo>
                <a:cubicBezTo>
                  <a:pt x="114" y="119"/>
                  <a:pt x="114" y="119"/>
                  <a:pt x="114" y="119"/>
                </a:cubicBezTo>
                <a:cubicBezTo>
                  <a:pt x="114" y="121"/>
                  <a:pt x="116" y="123"/>
                  <a:pt x="118" y="123"/>
                </a:cubicBezTo>
                <a:cubicBezTo>
                  <a:pt x="127" y="123"/>
                  <a:pt x="127" y="123"/>
                  <a:pt x="127" y="123"/>
                </a:cubicBezTo>
                <a:cubicBezTo>
                  <a:pt x="130" y="123"/>
                  <a:pt x="132" y="121"/>
                  <a:pt x="132" y="119"/>
                </a:cubicBezTo>
                <a:cubicBezTo>
                  <a:pt x="132" y="116"/>
                  <a:pt x="130" y="114"/>
                  <a:pt x="127" y="114"/>
                </a:cubicBezTo>
                <a:close/>
                <a:moveTo>
                  <a:pt x="62" y="104"/>
                </a:moveTo>
                <a:cubicBezTo>
                  <a:pt x="24" y="104"/>
                  <a:pt x="24" y="104"/>
                  <a:pt x="24" y="104"/>
                </a:cubicBezTo>
                <a:cubicBezTo>
                  <a:pt x="22" y="104"/>
                  <a:pt x="20" y="106"/>
                  <a:pt x="20" y="109"/>
                </a:cubicBezTo>
                <a:cubicBezTo>
                  <a:pt x="20" y="111"/>
                  <a:pt x="22" y="114"/>
                  <a:pt x="24" y="114"/>
                </a:cubicBezTo>
                <a:cubicBezTo>
                  <a:pt x="62" y="114"/>
                  <a:pt x="62" y="114"/>
                  <a:pt x="62" y="114"/>
                </a:cubicBezTo>
                <a:cubicBezTo>
                  <a:pt x="64" y="114"/>
                  <a:pt x="66" y="111"/>
                  <a:pt x="66" y="109"/>
                </a:cubicBezTo>
                <a:cubicBezTo>
                  <a:pt x="66" y="106"/>
                  <a:pt x="64" y="104"/>
                  <a:pt x="62" y="104"/>
                </a:cubicBezTo>
                <a:close/>
                <a:moveTo>
                  <a:pt x="62" y="123"/>
                </a:moveTo>
                <a:cubicBezTo>
                  <a:pt x="24" y="123"/>
                  <a:pt x="24" y="123"/>
                  <a:pt x="24" y="123"/>
                </a:cubicBezTo>
                <a:cubicBezTo>
                  <a:pt x="22" y="123"/>
                  <a:pt x="20" y="125"/>
                  <a:pt x="20" y="128"/>
                </a:cubicBezTo>
                <a:cubicBezTo>
                  <a:pt x="20" y="130"/>
                  <a:pt x="22" y="133"/>
                  <a:pt x="24" y="133"/>
                </a:cubicBezTo>
                <a:cubicBezTo>
                  <a:pt x="62" y="133"/>
                  <a:pt x="62" y="133"/>
                  <a:pt x="62" y="133"/>
                </a:cubicBezTo>
                <a:cubicBezTo>
                  <a:pt x="64" y="133"/>
                  <a:pt x="66" y="130"/>
                  <a:pt x="66" y="128"/>
                </a:cubicBezTo>
                <a:cubicBezTo>
                  <a:pt x="66" y="125"/>
                  <a:pt x="64" y="123"/>
                  <a:pt x="62" y="12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05044"/>
              </a:solidFill>
            </a:endParaRPr>
          </a:p>
        </p:txBody>
      </p:sp>
      <p:cxnSp>
        <p:nvCxnSpPr>
          <p:cNvPr id="7" name="Straight Connector 24">
            <a:extLst>
              <a:ext uri="{FF2B5EF4-FFF2-40B4-BE49-F238E27FC236}">
                <a16:creationId xmlns:a16="http://schemas.microsoft.com/office/drawing/2014/main" id="{75CA0B2A-554E-7D3A-E843-65D31B8627BD}"/>
              </a:ext>
            </a:extLst>
          </p:cNvPr>
          <p:cNvCxnSpPr>
            <a:cxnSpLocks/>
          </p:cNvCxnSpPr>
          <p:nvPr/>
        </p:nvCxnSpPr>
        <p:spPr>
          <a:xfrm>
            <a:off x="6849401" y="5846795"/>
            <a:ext cx="1004730" cy="0"/>
          </a:xfrm>
          <a:prstGeom prst="line">
            <a:avLst/>
          </a:prstGeom>
          <a:ln w="63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49">
            <a:extLst>
              <a:ext uri="{FF2B5EF4-FFF2-40B4-BE49-F238E27FC236}">
                <a16:creationId xmlns:a16="http://schemas.microsoft.com/office/drawing/2014/main" id="{703A5568-8FA9-DD31-A701-87C1CCC7843E}"/>
              </a:ext>
            </a:extLst>
          </p:cNvPr>
          <p:cNvSpPr>
            <a:spLocks noEditPoints="1"/>
          </p:cNvSpPr>
          <p:nvPr/>
        </p:nvSpPr>
        <p:spPr bwMode="auto">
          <a:xfrm>
            <a:off x="6126539" y="4284932"/>
            <a:ext cx="394015" cy="394015"/>
          </a:xfrm>
          <a:custGeom>
            <a:avLst/>
            <a:gdLst>
              <a:gd name="T0" fmla="*/ 39 w 160"/>
              <a:gd name="T1" fmla="*/ 81 h 160"/>
              <a:gd name="T2" fmla="*/ 81 w 160"/>
              <a:gd name="T3" fmla="*/ 85 h 160"/>
              <a:gd name="T4" fmla="*/ 85 w 160"/>
              <a:gd name="T5" fmla="*/ 42 h 160"/>
              <a:gd name="T6" fmla="*/ 66 w 160"/>
              <a:gd name="T7" fmla="*/ 38 h 160"/>
              <a:gd name="T8" fmla="*/ 20 w 160"/>
              <a:gd name="T9" fmla="*/ 42 h 160"/>
              <a:gd name="T10" fmla="*/ 66 w 160"/>
              <a:gd name="T11" fmla="*/ 47 h 160"/>
              <a:gd name="T12" fmla="*/ 76 w 160"/>
              <a:gd name="T13" fmla="*/ 76 h 160"/>
              <a:gd name="T14" fmla="*/ 48 w 160"/>
              <a:gd name="T15" fmla="*/ 65 h 160"/>
              <a:gd name="T16" fmla="*/ 48 w 160"/>
              <a:gd name="T17" fmla="*/ 56 h 160"/>
              <a:gd name="T18" fmla="*/ 56 w 160"/>
              <a:gd name="T19" fmla="*/ 48 h 160"/>
              <a:gd name="T20" fmla="*/ 43 w 160"/>
              <a:gd name="T21" fmla="*/ 29 h 160"/>
              <a:gd name="T22" fmla="*/ 43 w 160"/>
              <a:gd name="T23" fmla="*/ 38 h 160"/>
              <a:gd name="T24" fmla="*/ 39 w 160"/>
              <a:gd name="T25" fmla="*/ 56 h 160"/>
              <a:gd name="T26" fmla="*/ 43 w 160"/>
              <a:gd name="T27" fmla="*/ 29 h 160"/>
              <a:gd name="T28" fmla="*/ 123 w 160"/>
              <a:gd name="T29" fmla="*/ 33 h 160"/>
              <a:gd name="T30" fmla="*/ 93 w 160"/>
              <a:gd name="T31" fmla="*/ 2 h 160"/>
              <a:gd name="T32" fmla="*/ 5 w 160"/>
              <a:gd name="T33" fmla="*/ 0 h 160"/>
              <a:gd name="T34" fmla="*/ 0 w 160"/>
              <a:gd name="T35" fmla="*/ 155 h 160"/>
              <a:gd name="T36" fmla="*/ 117 w 160"/>
              <a:gd name="T37" fmla="*/ 160 h 160"/>
              <a:gd name="T38" fmla="*/ 123 w 160"/>
              <a:gd name="T39" fmla="*/ 77 h 160"/>
              <a:gd name="T40" fmla="*/ 106 w 160"/>
              <a:gd name="T41" fmla="*/ 29 h 160"/>
              <a:gd name="T42" fmla="*/ 94 w 160"/>
              <a:gd name="T43" fmla="*/ 17 h 160"/>
              <a:gd name="T44" fmla="*/ 10 w 160"/>
              <a:gd name="T45" fmla="*/ 10 h 160"/>
              <a:gd name="T46" fmla="*/ 86 w 160"/>
              <a:gd name="T47" fmla="*/ 33 h 160"/>
              <a:gd name="T48" fmla="*/ 114 w 160"/>
              <a:gd name="T49" fmla="*/ 38 h 160"/>
              <a:gd name="T50" fmla="*/ 77 w 160"/>
              <a:gd name="T51" fmla="*/ 118 h 160"/>
              <a:gd name="T52" fmla="*/ 10 w 160"/>
              <a:gd name="T53" fmla="*/ 151 h 160"/>
              <a:gd name="T54" fmla="*/ 123 w 160"/>
              <a:gd name="T55" fmla="*/ 146 h 160"/>
              <a:gd name="T56" fmla="*/ 114 w 160"/>
              <a:gd name="T57" fmla="*/ 146 h 160"/>
              <a:gd name="T58" fmla="*/ 86 w 160"/>
              <a:gd name="T59" fmla="*/ 123 h 160"/>
              <a:gd name="T60" fmla="*/ 94 w 160"/>
              <a:gd name="T61" fmla="*/ 118 h 160"/>
              <a:gd name="T62" fmla="*/ 86 w 160"/>
              <a:gd name="T63" fmla="*/ 113 h 160"/>
              <a:gd name="T64" fmla="*/ 114 w 160"/>
              <a:gd name="T65" fmla="*/ 90 h 160"/>
              <a:gd name="T66" fmla="*/ 123 w 160"/>
              <a:gd name="T67" fmla="*/ 90 h 160"/>
              <a:gd name="T68" fmla="*/ 150 w 160"/>
              <a:gd name="T69" fmla="*/ 113 h 160"/>
              <a:gd name="T70" fmla="*/ 142 w 160"/>
              <a:gd name="T71" fmla="*/ 118 h 160"/>
              <a:gd name="T72" fmla="*/ 150 w 160"/>
              <a:gd name="T73" fmla="*/ 123 h 160"/>
              <a:gd name="T74" fmla="*/ 127 w 160"/>
              <a:gd name="T75" fmla="*/ 114 h 160"/>
              <a:gd name="T76" fmla="*/ 123 w 160"/>
              <a:gd name="T77" fmla="*/ 109 h 160"/>
              <a:gd name="T78" fmla="*/ 114 w 160"/>
              <a:gd name="T79" fmla="*/ 109 h 160"/>
              <a:gd name="T80" fmla="*/ 118 w 160"/>
              <a:gd name="T81" fmla="*/ 123 h 160"/>
              <a:gd name="T82" fmla="*/ 132 w 160"/>
              <a:gd name="T83" fmla="*/ 119 h 160"/>
              <a:gd name="T84" fmla="*/ 62 w 160"/>
              <a:gd name="T85" fmla="*/ 104 h 160"/>
              <a:gd name="T86" fmla="*/ 20 w 160"/>
              <a:gd name="T87" fmla="*/ 109 h 160"/>
              <a:gd name="T88" fmla="*/ 62 w 160"/>
              <a:gd name="T89" fmla="*/ 114 h 160"/>
              <a:gd name="T90" fmla="*/ 62 w 160"/>
              <a:gd name="T91" fmla="*/ 104 h 160"/>
              <a:gd name="T92" fmla="*/ 24 w 160"/>
              <a:gd name="T93" fmla="*/ 123 h 160"/>
              <a:gd name="T94" fmla="*/ 24 w 160"/>
              <a:gd name="T95" fmla="*/ 133 h 160"/>
              <a:gd name="T96" fmla="*/ 66 w 160"/>
              <a:gd name="T97"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39" y="65"/>
                </a:moveTo>
                <a:cubicBezTo>
                  <a:pt x="39" y="81"/>
                  <a:pt x="39" y="81"/>
                  <a:pt x="39" y="81"/>
                </a:cubicBezTo>
                <a:cubicBezTo>
                  <a:pt x="39" y="83"/>
                  <a:pt x="41" y="85"/>
                  <a:pt x="43" y="85"/>
                </a:cubicBezTo>
                <a:cubicBezTo>
                  <a:pt x="81" y="85"/>
                  <a:pt x="81" y="85"/>
                  <a:pt x="81" y="85"/>
                </a:cubicBezTo>
                <a:cubicBezTo>
                  <a:pt x="83" y="85"/>
                  <a:pt x="85" y="83"/>
                  <a:pt x="85" y="81"/>
                </a:cubicBezTo>
                <a:cubicBezTo>
                  <a:pt x="85" y="42"/>
                  <a:pt x="85" y="42"/>
                  <a:pt x="85" y="42"/>
                </a:cubicBezTo>
                <a:cubicBezTo>
                  <a:pt x="85" y="40"/>
                  <a:pt x="83" y="38"/>
                  <a:pt x="81" y="38"/>
                </a:cubicBezTo>
                <a:cubicBezTo>
                  <a:pt x="66" y="38"/>
                  <a:pt x="66" y="38"/>
                  <a:pt x="66" y="38"/>
                </a:cubicBezTo>
                <a:cubicBezTo>
                  <a:pt x="64" y="27"/>
                  <a:pt x="54" y="19"/>
                  <a:pt x="43" y="19"/>
                </a:cubicBezTo>
                <a:cubicBezTo>
                  <a:pt x="30" y="19"/>
                  <a:pt x="20" y="29"/>
                  <a:pt x="20" y="42"/>
                </a:cubicBezTo>
                <a:cubicBezTo>
                  <a:pt x="20" y="54"/>
                  <a:pt x="27" y="63"/>
                  <a:pt x="39" y="65"/>
                </a:cubicBezTo>
                <a:close/>
                <a:moveTo>
                  <a:pt x="66" y="47"/>
                </a:moveTo>
                <a:cubicBezTo>
                  <a:pt x="76" y="47"/>
                  <a:pt x="76" y="47"/>
                  <a:pt x="76" y="47"/>
                </a:cubicBezTo>
                <a:cubicBezTo>
                  <a:pt x="76" y="76"/>
                  <a:pt x="76" y="76"/>
                  <a:pt x="76" y="76"/>
                </a:cubicBezTo>
                <a:cubicBezTo>
                  <a:pt x="48" y="76"/>
                  <a:pt x="48" y="76"/>
                  <a:pt x="48" y="76"/>
                </a:cubicBezTo>
                <a:cubicBezTo>
                  <a:pt x="48" y="65"/>
                  <a:pt x="48" y="65"/>
                  <a:pt x="48" y="65"/>
                </a:cubicBezTo>
                <a:cubicBezTo>
                  <a:pt x="57" y="63"/>
                  <a:pt x="64" y="56"/>
                  <a:pt x="66" y="47"/>
                </a:cubicBezTo>
                <a:close/>
                <a:moveTo>
                  <a:pt x="48" y="56"/>
                </a:moveTo>
                <a:cubicBezTo>
                  <a:pt x="48" y="48"/>
                  <a:pt x="48" y="48"/>
                  <a:pt x="48" y="48"/>
                </a:cubicBezTo>
                <a:cubicBezTo>
                  <a:pt x="56" y="48"/>
                  <a:pt x="56" y="48"/>
                  <a:pt x="56" y="48"/>
                </a:cubicBezTo>
                <a:cubicBezTo>
                  <a:pt x="54" y="51"/>
                  <a:pt x="52" y="54"/>
                  <a:pt x="48" y="56"/>
                </a:cubicBezTo>
                <a:close/>
                <a:moveTo>
                  <a:pt x="43" y="29"/>
                </a:moveTo>
                <a:cubicBezTo>
                  <a:pt x="49" y="29"/>
                  <a:pt x="54" y="32"/>
                  <a:pt x="56" y="38"/>
                </a:cubicBezTo>
                <a:cubicBezTo>
                  <a:pt x="43" y="38"/>
                  <a:pt x="43" y="38"/>
                  <a:pt x="43" y="38"/>
                </a:cubicBezTo>
                <a:cubicBezTo>
                  <a:pt x="41" y="38"/>
                  <a:pt x="39" y="40"/>
                  <a:pt x="39" y="43"/>
                </a:cubicBezTo>
                <a:cubicBezTo>
                  <a:pt x="39" y="56"/>
                  <a:pt x="39" y="56"/>
                  <a:pt x="39" y="56"/>
                </a:cubicBezTo>
                <a:cubicBezTo>
                  <a:pt x="33" y="54"/>
                  <a:pt x="29" y="48"/>
                  <a:pt x="29" y="43"/>
                </a:cubicBezTo>
                <a:cubicBezTo>
                  <a:pt x="29" y="35"/>
                  <a:pt x="35" y="29"/>
                  <a:pt x="43" y="29"/>
                </a:cubicBezTo>
                <a:close/>
                <a:moveTo>
                  <a:pt x="123" y="77"/>
                </a:moveTo>
                <a:cubicBezTo>
                  <a:pt x="123" y="33"/>
                  <a:pt x="123" y="33"/>
                  <a:pt x="123" y="33"/>
                </a:cubicBezTo>
                <a:cubicBezTo>
                  <a:pt x="123" y="33"/>
                  <a:pt x="122" y="31"/>
                  <a:pt x="121" y="30"/>
                </a:cubicBezTo>
                <a:cubicBezTo>
                  <a:pt x="93" y="2"/>
                  <a:pt x="93" y="2"/>
                  <a:pt x="93" y="2"/>
                </a:cubicBezTo>
                <a:cubicBezTo>
                  <a:pt x="92" y="1"/>
                  <a:pt x="91" y="0"/>
                  <a:pt x="90" y="0"/>
                </a:cubicBezTo>
                <a:cubicBezTo>
                  <a:pt x="5" y="0"/>
                  <a:pt x="5" y="0"/>
                  <a:pt x="5" y="0"/>
                </a:cubicBezTo>
                <a:cubicBezTo>
                  <a:pt x="2" y="0"/>
                  <a:pt x="0" y="2"/>
                  <a:pt x="0" y="5"/>
                </a:cubicBezTo>
                <a:cubicBezTo>
                  <a:pt x="0" y="155"/>
                  <a:pt x="0" y="155"/>
                  <a:pt x="0" y="155"/>
                </a:cubicBezTo>
                <a:cubicBezTo>
                  <a:pt x="0" y="158"/>
                  <a:pt x="2" y="160"/>
                  <a:pt x="5" y="160"/>
                </a:cubicBezTo>
                <a:cubicBezTo>
                  <a:pt x="117" y="160"/>
                  <a:pt x="117" y="160"/>
                  <a:pt x="117" y="160"/>
                </a:cubicBezTo>
                <a:cubicBezTo>
                  <a:pt x="140" y="160"/>
                  <a:pt x="159" y="141"/>
                  <a:pt x="159" y="118"/>
                </a:cubicBezTo>
                <a:cubicBezTo>
                  <a:pt x="160" y="96"/>
                  <a:pt x="144" y="79"/>
                  <a:pt x="123" y="77"/>
                </a:cubicBezTo>
                <a:close/>
                <a:moveTo>
                  <a:pt x="94" y="17"/>
                </a:moveTo>
                <a:cubicBezTo>
                  <a:pt x="106" y="29"/>
                  <a:pt x="106" y="29"/>
                  <a:pt x="106" y="29"/>
                </a:cubicBezTo>
                <a:cubicBezTo>
                  <a:pt x="94" y="29"/>
                  <a:pt x="94" y="29"/>
                  <a:pt x="94" y="29"/>
                </a:cubicBezTo>
                <a:lnTo>
                  <a:pt x="94" y="17"/>
                </a:lnTo>
                <a:close/>
                <a:moveTo>
                  <a:pt x="10" y="151"/>
                </a:moveTo>
                <a:cubicBezTo>
                  <a:pt x="10" y="10"/>
                  <a:pt x="10" y="10"/>
                  <a:pt x="10" y="10"/>
                </a:cubicBezTo>
                <a:cubicBezTo>
                  <a:pt x="86" y="10"/>
                  <a:pt x="86" y="10"/>
                  <a:pt x="86" y="10"/>
                </a:cubicBezTo>
                <a:cubicBezTo>
                  <a:pt x="86" y="33"/>
                  <a:pt x="86" y="33"/>
                  <a:pt x="86" y="33"/>
                </a:cubicBezTo>
                <a:cubicBezTo>
                  <a:pt x="86" y="36"/>
                  <a:pt x="88" y="38"/>
                  <a:pt x="90" y="38"/>
                </a:cubicBezTo>
                <a:cubicBezTo>
                  <a:pt x="114" y="38"/>
                  <a:pt x="114" y="38"/>
                  <a:pt x="114" y="38"/>
                </a:cubicBezTo>
                <a:cubicBezTo>
                  <a:pt x="114" y="77"/>
                  <a:pt x="114" y="77"/>
                  <a:pt x="114" y="77"/>
                </a:cubicBezTo>
                <a:cubicBezTo>
                  <a:pt x="93" y="79"/>
                  <a:pt x="77" y="97"/>
                  <a:pt x="77" y="118"/>
                </a:cubicBezTo>
                <a:cubicBezTo>
                  <a:pt x="77" y="131"/>
                  <a:pt x="83" y="144"/>
                  <a:pt x="92" y="151"/>
                </a:cubicBezTo>
                <a:lnTo>
                  <a:pt x="10" y="151"/>
                </a:lnTo>
                <a:close/>
                <a:moveTo>
                  <a:pt x="123" y="150"/>
                </a:moveTo>
                <a:cubicBezTo>
                  <a:pt x="123" y="146"/>
                  <a:pt x="123" y="146"/>
                  <a:pt x="123" y="146"/>
                </a:cubicBezTo>
                <a:cubicBezTo>
                  <a:pt x="123" y="144"/>
                  <a:pt x="121" y="141"/>
                  <a:pt x="118" y="141"/>
                </a:cubicBezTo>
                <a:cubicBezTo>
                  <a:pt x="115" y="141"/>
                  <a:pt x="114" y="144"/>
                  <a:pt x="114" y="146"/>
                </a:cubicBezTo>
                <a:cubicBezTo>
                  <a:pt x="114" y="150"/>
                  <a:pt x="114" y="150"/>
                  <a:pt x="114" y="150"/>
                </a:cubicBezTo>
                <a:cubicBezTo>
                  <a:pt x="99" y="148"/>
                  <a:pt x="88" y="136"/>
                  <a:pt x="86" y="123"/>
                </a:cubicBezTo>
                <a:cubicBezTo>
                  <a:pt x="90" y="123"/>
                  <a:pt x="90" y="123"/>
                  <a:pt x="90" y="123"/>
                </a:cubicBezTo>
                <a:cubicBezTo>
                  <a:pt x="93" y="123"/>
                  <a:pt x="94" y="121"/>
                  <a:pt x="94" y="118"/>
                </a:cubicBezTo>
                <a:cubicBezTo>
                  <a:pt x="94" y="115"/>
                  <a:pt x="93" y="113"/>
                  <a:pt x="90" y="113"/>
                </a:cubicBezTo>
                <a:cubicBezTo>
                  <a:pt x="86" y="113"/>
                  <a:pt x="86" y="113"/>
                  <a:pt x="86" y="113"/>
                </a:cubicBezTo>
                <a:cubicBezTo>
                  <a:pt x="88" y="99"/>
                  <a:pt x="99" y="87"/>
                  <a:pt x="114" y="85"/>
                </a:cubicBezTo>
                <a:cubicBezTo>
                  <a:pt x="114" y="90"/>
                  <a:pt x="114" y="90"/>
                  <a:pt x="114" y="90"/>
                </a:cubicBezTo>
                <a:cubicBezTo>
                  <a:pt x="114" y="92"/>
                  <a:pt x="115" y="94"/>
                  <a:pt x="118" y="94"/>
                </a:cubicBezTo>
                <a:cubicBezTo>
                  <a:pt x="121" y="94"/>
                  <a:pt x="123" y="92"/>
                  <a:pt x="123" y="90"/>
                </a:cubicBezTo>
                <a:cubicBezTo>
                  <a:pt x="123" y="86"/>
                  <a:pt x="123" y="86"/>
                  <a:pt x="123" y="86"/>
                </a:cubicBezTo>
                <a:cubicBezTo>
                  <a:pt x="137" y="88"/>
                  <a:pt x="148" y="100"/>
                  <a:pt x="150" y="113"/>
                </a:cubicBezTo>
                <a:cubicBezTo>
                  <a:pt x="146" y="113"/>
                  <a:pt x="146" y="113"/>
                  <a:pt x="146" y="113"/>
                </a:cubicBezTo>
                <a:cubicBezTo>
                  <a:pt x="144" y="113"/>
                  <a:pt x="142" y="116"/>
                  <a:pt x="142" y="118"/>
                </a:cubicBezTo>
                <a:cubicBezTo>
                  <a:pt x="142" y="121"/>
                  <a:pt x="144" y="123"/>
                  <a:pt x="146" y="123"/>
                </a:cubicBezTo>
                <a:cubicBezTo>
                  <a:pt x="150" y="123"/>
                  <a:pt x="150" y="123"/>
                  <a:pt x="150" y="123"/>
                </a:cubicBezTo>
                <a:cubicBezTo>
                  <a:pt x="148" y="137"/>
                  <a:pt x="137" y="148"/>
                  <a:pt x="123" y="150"/>
                </a:cubicBezTo>
                <a:close/>
                <a:moveTo>
                  <a:pt x="127" y="114"/>
                </a:moveTo>
                <a:cubicBezTo>
                  <a:pt x="123" y="114"/>
                  <a:pt x="123" y="114"/>
                  <a:pt x="123" y="114"/>
                </a:cubicBezTo>
                <a:cubicBezTo>
                  <a:pt x="123" y="109"/>
                  <a:pt x="123" y="109"/>
                  <a:pt x="123" y="109"/>
                </a:cubicBezTo>
                <a:cubicBezTo>
                  <a:pt x="123" y="106"/>
                  <a:pt x="121" y="104"/>
                  <a:pt x="118" y="104"/>
                </a:cubicBezTo>
                <a:cubicBezTo>
                  <a:pt x="116" y="104"/>
                  <a:pt x="114" y="106"/>
                  <a:pt x="114" y="109"/>
                </a:cubicBezTo>
                <a:cubicBezTo>
                  <a:pt x="114" y="119"/>
                  <a:pt x="114" y="119"/>
                  <a:pt x="114" y="119"/>
                </a:cubicBezTo>
                <a:cubicBezTo>
                  <a:pt x="114" y="121"/>
                  <a:pt x="116" y="123"/>
                  <a:pt x="118" y="123"/>
                </a:cubicBezTo>
                <a:cubicBezTo>
                  <a:pt x="127" y="123"/>
                  <a:pt x="127" y="123"/>
                  <a:pt x="127" y="123"/>
                </a:cubicBezTo>
                <a:cubicBezTo>
                  <a:pt x="130" y="123"/>
                  <a:pt x="132" y="121"/>
                  <a:pt x="132" y="119"/>
                </a:cubicBezTo>
                <a:cubicBezTo>
                  <a:pt x="132" y="116"/>
                  <a:pt x="130" y="114"/>
                  <a:pt x="127" y="114"/>
                </a:cubicBezTo>
                <a:close/>
                <a:moveTo>
                  <a:pt x="62" y="104"/>
                </a:moveTo>
                <a:cubicBezTo>
                  <a:pt x="24" y="104"/>
                  <a:pt x="24" y="104"/>
                  <a:pt x="24" y="104"/>
                </a:cubicBezTo>
                <a:cubicBezTo>
                  <a:pt x="22" y="104"/>
                  <a:pt x="20" y="106"/>
                  <a:pt x="20" y="109"/>
                </a:cubicBezTo>
                <a:cubicBezTo>
                  <a:pt x="20" y="111"/>
                  <a:pt x="22" y="114"/>
                  <a:pt x="24" y="114"/>
                </a:cubicBezTo>
                <a:cubicBezTo>
                  <a:pt x="62" y="114"/>
                  <a:pt x="62" y="114"/>
                  <a:pt x="62" y="114"/>
                </a:cubicBezTo>
                <a:cubicBezTo>
                  <a:pt x="64" y="114"/>
                  <a:pt x="66" y="111"/>
                  <a:pt x="66" y="109"/>
                </a:cubicBezTo>
                <a:cubicBezTo>
                  <a:pt x="66" y="106"/>
                  <a:pt x="64" y="104"/>
                  <a:pt x="62" y="104"/>
                </a:cubicBezTo>
                <a:close/>
                <a:moveTo>
                  <a:pt x="62" y="123"/>
                </a:moveTo>
                <a:cubicBezTo>
                  <a:pt x="24" y="123"/>
                  <a:pt x="24" y="123"/>
                  <a:pt x="24" y="123"/>
                </a:cubicBezTo>
                <a:cubicBezTo>
                  <a:pt x="22" y="123"/>
                  <a:pt x="20" y="125"/>
                  <a:pt x="20" y="128"/>
                </a:cubicBezTo>
                <a:cubicBezTo>
                  <a:pt x="20" y="130"/>
                  <a:pt x="22" y="133"/>
                  <a:pt x="24" y="133"/>
                </a:cubicBezTo>
                <a:cubicBezTo>
                  <a:pt x="62" y="133"/>
                  <a:pt x="62" y="133"/>
                  <a:pt x="62" y="133"/>
                </a:cubicBezTo>
                <a:cubicBezTo>
                  <a:pt x="64" y="133"/>
                  <a:pt x="66" y="130"/>
                  <a:pt x="66" y="128"/>
                </a:cubicBezTo>
                <a:cubicBezTo>
                  <a:pt x="66" y="125"/>
                  <a:pt x="64" y="123"/>
                  <a:pt x="62" y="12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05044"/>
              </a:solidFill>
            </a:endParaRPr>
          </a:p>
        </p:txBody>
      </p:sp>
      <p:sp>
        <p:nvSpPr>
          <p:cNvPr id="10" name="TextBox 9">
            <a:extLst>
              <a:ext uri="{FF2B5EF4-FFF2-40B4-BE49-F238E27FC236}">
                <a16:creationId xmlns:a16="http://schemas.microsoft.com/office/drawing/2014/main" id="{7D4996C3-8D8D-82DC-F23C-2F4714796592}"/>
              </a:ext>
            </a:extLst>
          </p:cNvPr>
          <p:cNvSpPr txBox="1"/>
          <p:nvPr/>
        </p:nvSpPr>
        <p:spPr>
          <a:xfrm>
            <a:off x="6738901" y="1220499"/>
            <a:ext cx="4850651" cy="646331"/>
          </a:xfrm>
          <a:prstGeom prst="rect">
            <a:avLst/>
          </a:prstGeom>
          <a:noFill/>
        </p:spPr>
        <p:txBody>
          <a:bodyPr wrap="square">
            <a:spAutoFit/>
          </a:bodyPr>
          <a:lstStyle/>
          <a:p>
            <a:pPr algn="just"/>
            <a:r>
              <a:rPr lang="el-GR" sz="2000" b="1"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Πρόσβαση</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 από οποιαδήποτε συσκευή συνδεδεμένη στο </a:t>
            </a:r>
            <a:r>
              <a:rPr lang="en-US"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Internet.</a:t>
            </a:r>
            <a:endParaRPr lang="el-GR" sz="1600" dirty="0">
              <a:solidFill>
                <a:schemeClr val="accent5">
                  <a:lumMod val="7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A46CD04-D1B5-CDF1-C0DF-3BBD10AE348F}"/>
              </a:ext>
            </a:extLst>
          </p:cNvPr>
          <p:cNvSpPr txBox="1"/>
          <p:nvPr/>
        </p:nvSpPr>
        <p:spPr>
          <a:xfrm>
            <a:off x="6680948" y="2128084"/>
            <a:ext cx="4850651" cy="646331"/>
          </a:xfrm>
          <a:prstGeom prst="rect">
            <a:avLst/>
          </a:prstGeom>
          <a:noFill/>
        </p:spPr>
        <p:txBody>
          <a:bodyPr wrap="square">
            <a:spAutoFit/>
          </a:bodyPr>
          <a:lstStyle/>
          <a:p>
            <a:pPr algn="just"/>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Δυνατότητα κλεισίματος </a:t>
            </a:r>
            <a:r>
              <a:rPr lang="el-GR" sz="2000" b="1"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ραντεβού </a:t>
            </a:r>
            <a:r>
              <a:rPr lang="el-GR" sz="2000" b="1" kern="100" dirty="0" err="1">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online</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 σε συγκεκριμένη ημέρα και ώρα.</a:t>
            </a:r>
            <a:endParaRPr lang="el-GR" sz="1600" dirty="0">
              <a:solidFill>
                <a:schemeClr val="accent5">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7887A13-98F9-B67F-2678-4B5B616C7AED}"/>
              </a:ext>
            </a:extLst>
          </p:cNvPr>
          <p:cNvSpPr txBox="1"/>
          <p:nvPr/>
        </p:nvSpPr>
        <p:spPr>
          <a:xfrm>
            <a:off x="6680949" y="3190828"/>
            <a:ext cx="4850651" cy="646331"/>
          </a:xfrm>
          <a:prstGeom prst="rect">
            <a:avLst/>
          </a:prstGeom>
          <a:noFill/>
        </p:spPr>
        <p:txBody>
          <a:bodyPr wrap="square">
            <a:spAutoFit/>
          </a:bodyPr>
          <a:lstStyle/>
          <a:p>
            <a:pPr algn="just"/>
            <a:r>
              <a:rPr lang="el-GR" sz="2000" b="1"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Διαχείριση και αλλαγή </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ραντεβού χωρίς επικοινωνία με το προσωπικό των υπηρεσιών.</a:t>
            </a:r>
            <a:endParaRPr lang="el-GR" sz="1600" dirty="0">
              <a:solidFill>
                <a:schemeClr val="accent5">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C71547E-91F8-4429-7F58-DCF58EE0E02C}"/>
              </a:ext>
            </a:extLst>
          </p:cNvPr>
          <p:cNvSpPr txBox="1"/>
          <p:nvPr/>
        </p:nvSpPr>
        <p:spPr>
          <a:xfrm>
            <a:off x="6680949" y="4162150"/>
            <a:ext cx="4850651" cy="646331"/>
          </a:xfrm>
          <a:prstGeom prst="rect">
            <a:avLst/>
          </a:prstGeom>
          <a:noFill/>
        </p:spPr>
        <p:txBody>
          <a:bodyPr wrap="square">
            <a:spAutoFit/>
          </a:bodyPr>
          <a:lstStyle/>
          <a:p>
            <a:pPr algn="just"/>
            <a:r>
              <a:rPr lang="el-GR" sz="2000" b="1"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Ενημερώσεις σε πραγματικό χρόνο </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μέσω email ή </a:t>
            </a:r>
            <a:r>
              <a:rPr lang="el-GR" sz="1600" kern="100" dirty="0" err="1">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SMS</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a:t>
            </a:r>
            <a:endParaRPr lang="el-GR" sz="1600" dirty="0">
              <a:solidFill>
                <a:schemeClr val="accent5">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2571D28-F63D-C888-4AB5-FA07E9DF4E68}"/>
              </a:ext>
            </a:extLst>
          </p:cNvPr>
          <p:cNvSpPr txBox="1"/>
          <p:nvPr/>
        </p:nvSpPr>
        <p:spPr>
          <a:xfrm>
            <a:off x="6680948" y="5116399"/>
            <a:ext cx="4850651" cy="646331"/>
          </a:xfrm>
          <a:prstGeom prst="rect">
            <a:avLst/>
          </a:prstGeom>
          <a:noFill/>
        </p:spPr>
        <p:txBody>
          <a:bodyPr wrap="square">
            <a:spAutoFit/>
          </a:bodyPr>
          <a:lstStyle/>
          <a:p>
            <a:pPr algn="just"/>
            <a:r>
              <a:rPr lang="el-GR" sz="2000" b="1"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Ενημέρωση για τα δικαιολογητικά </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που απαιτούνται για κάθε υπηρεσία πριν προσέλθουν.</a:t>
            </a:r>
            <a:endParaRPr lang="el-GR" sz="1600" dirty="0">
              <a:solidFill>
                <a:schemeClr val="accent5">
                  <a:lumMod val="75000"/>
                </a:schemeClr>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5C3CAA35-7983-D022-E29C-85C3D603DBF2}"/>
              </a:ext>
            </a:extLst>
          </p:cNvPr>
          <p:cNvPicPr>
            <a:picLocks noChangeAspect="1"/>
          </p:cNvPicPr>
          <p:nvPr/>
        </p:nvPicPr>
        <p:blipFill>
          <a:blip r:embed="rId2">
            <a:biLevel thresh="75000"/>
          </a:blip>
          <a:stretch>
            <a:fillRect/>
          </a:stretch>
        </p:blipFill>
        <p:spPr>
          <a:xfrm>
            <a:off x="469900" y="387895"/>
            <a:ext cx="2019109" cy="537938"/>
          </a:xfrm>
          <a:prstGeom prst="rect">
            <a:avLst/>
          </a:prstGeom>
        </p:spPr>
      </p:pic>
      <p:cxnSp>
        <p:nvCxnSpPr>
          <p:cNvPr id="17" name="Straight Connector 16">
            <a:extLst>
              <a:ext uri="{FF2B5EF4-FFF2-40B4-BE49-F238E27FC236}">
                <a16:creationId xmlns:a16="http://schemas.microsoft.com/office/drawing/2014/main" id="{EEBE4D5B-0CDB-8CC3-2DBB-8D77A61F4BC1}"/>
              </a:ext>
            </a:extLst>
          </p:cNvPr>
          <p:cNvCxnSpPr>
            <a:cxnSpLocks/>
          </p:cNvCxnSpPr>
          <p:nvPr/>
        </p:nvCxnSpPr>
        <p:spPr>
          <a:xfrm>
            <a:off x="6849401" y="2967984"/>
            <a:ext cx="1004730" cy="0"/>
          </a:xfrm>
          <a:prstGeom prst="line">
            <a:avLst/>
          </a:prstGeom>
          <a:ln w="63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49">
            <a:extLst>
              <a:ext uri="{FF2B5EF4-FFF2-40B4-BE49-F238E27FC236}">
                <a16:creationId xmlns:a16="http://schemas.microsoft.com/office/drawing/2014/main" id="{29749E6C-62FC-0CCB-1C81-6BA6FE7C3F81}"/>
              </a:ext>
            </a:extLst>
          </p:cNvPr>
          <p:cNvSpPr>
            <a:spLocks noEditPoints="1"/>
          </p:cNvSpPr>
          <p:nvPr/>
        </p:nvSpPr>
        <p:spPr bwMode="auto">
          <a:xfrm>
            <a:off x="6118545" y="2308585"/>
            <a:ext cx="394015" cy="394015"/>
          </a:xfrm>
          <a:custGeom>
            <a:avLst/>
            <a:gdLst>
              <a:gd name="T0" fmla="*/ 39 w 160"/>
              <a:gd name="T1" fmla="*/ 81 h 160"/>
              <a:gd name="T2" fmla="*/ 81 w 160"/>
              <a:gd name="T3" fmla="*/ 85 h 160"/>
              <a:gd name="T4" fmla="*/ 85 w 160"/>
              <a:gd name="T5" fmla="*/ 42 h 160"/>
              <a:gd name="T6" fmla="*/ 66 w 160"/>
              <a:gd name="T7" fmla="*/ 38 h 160"/>
              <a:gd name="T8" fmla="*/ 20 w 160"/>
              <a:gd name="T9" fmla="*/ 42 h 160"/>
              <a:gd name="T10" fmla="*/ 66 w 160"/>
              <a:gd name="T11" fmla="*/ 47 h 160"/>
              <a:gd name="T12" fmla="*/ 76 w 160"/>
              <a:gd name="T13" fmla="*/ 76 h 160"/>
              <a:gd name="T14" fmla="*/ 48 w 160"/>
              <a:gd name="T15" fmla="*/ 65 h 160"/>
              <a:gd name="T16" fmla="*/ 48 w 160"/>
              <a:gd name="T17" fmla="*/ 56 h 160"/>
              <a:gd name="T18" fmla="*/ 56 w 160"/>
              <a:gd name="T19" fmla="*/ 48 h 160"/>
              <a:gd name="T20" fmla="*/ 43 w 160"/>
              <a:gd name="T21" fmla="*/ 29 h 160"/>
              <a:gd name="T22" fmla="*/ 43 w 160"/>
              <a:gd name="T23" fmla="*/ 38 h 160"/>
              <a:gd name="T24" fmla="*/ 39 w 160"/>
              <a:gd name="T25" fmla="*/ 56 h 160"/>
              <a:gd name="T26" fmla="*/ 43 w 160"/>
              <a:gd name="T27" fmla="*/ 29 h 160"/>
              <a:gd name="T28" fmla="*/ 123 w 160"/>
              <a:gd name="T29" fmla="*/ 33 h 160"/>
              <a:gd name="T30" fmla="*/ 93 w 160"/>
              <a:gd name="T31" fmla="*/ 2 h 160"/>
              <a:gd name="T32" fmla="*/ 5 w 160"/>
              <a:gd name="T33" fmla="*/ 0 h 160"/>
              <a:gd name="T34" fmla="*/ 0 w 160"/>
              <a:gd name="T35" fmla="*/ 155 h 160"/>
              <a:gd name="T36" fmla="*/ 117 w 160"/>
              <a:gd name="T37" fmla="*/ 160 h 160"/>
              <a:gd name="T38" fmla="*/ 123 w 160"/>
              <a:gd name="T39" fmla="*/ 77 h 160"/>
              <a:gd name="T40" fmla="*/ 106 w 160"/>
              <a:gd name="T41" fmla="*/ 29 h 160"/>
              <a:gd name="T42" fmla="*/ 94 w 160"/>
              <a:gd name="T43" fmla="*/ 17 h 160"/>
              <a:gd name="T44" fmla="*/ 10 w 160"/>
              <a:gd name="T45" fmla="*/ 10 h 160"/>
              <a:gd name="T46" fmla="*/ 86 w 160"/>
              <a:gd name="T47" fmla="*/ 33 h 160"/>
              <a:gd name="T48" fmla="*/ 114 w 160"/>
              <a:gd name="T49" fmla="*/ 38 h 160"/>
              <a:gd name="T50" fmla="*/ 77 w 160"/>
              <a:gd name="T51" fmla="*/ 118 h 160"/>
              <a:gd name="T52" fmla="*/ 10 w 160"/>
              <a:gd name="T53" fmla="*/ 151 h 160"/>
              <a:gd name="T54" fmla="*/ 123 w 160"/>
              <a:gd name="T55" fmla="*/ 146 h 160"/>
              <a:gd name="T56" fmla="*/ 114 w 160"/>
              <a:gd name="T57" fmla="*/ 146 h 160"/>
              <a:gd name="T58" fmla="*/ 86 w 160"/>
              <a:gd name="T59" fmla="*/ 123 h 160"/>
              <a:gd name="T60" fmla="*/ 94 w 160"/>
              <a:gd name="T61" fmla="*/ 118 h 160"/>
              <a:gd name="T62" fmla="*/ 86 w 160"/>
              <a:gd name="T63" fmla="*/ 113 h 160"/>
              <a:gd name="T64" fmla="*/ 114 w 160"/>
              <a:gd name="T65" fmla="*/ 90 h 160"/>
              <a:gd name="T66" fmla="*/ 123 w 160"/>
              <a:gd name="T67" fmla="*/ 90 h 160"/>
              <a:gd name="T68" fmla="*/ 150 w 160"/>
              <a:gd name="T69" fmla="*/ 113 h 160"/>
              <a:gd name="T70" fmla="*/ 142 w 160"/>
              <a:gd name="T71" fmla="*/ 118 h 160"/>
              <a:gd name="T72" fmla="*/ 150 w 160"/>
              <a:gd name="T73" fmla="*/ 123 h 160"/>
              <a:gd name="T74" fmla="*/ 127 w 160"/>
              <a:gd name="T75" fmla="*/ 114 h 160"/>
              <a:gd name="T76" fmla="*/ 123 w 160"/>
              <a:gd name="T77" fmla="*/ 109 h 160"/>
              <a:gd name="T78" fmla="*/ 114 w 160"/>
              <a:gd name="T79" fmla="*/ 109 h 160"/>
              <a:gd name="T80" fmla="*/ 118 w 160"/>
              <a:gd name="T81" fmla="*/ 123 h 160"/>
              <a:gd name="T82" fmla="*/ 132 w 160"/>
              <a:gd name="T83" fmla="*/ 119 h 160"/>
              <a:gd name="T84" fmla="*/ 62 w 160"/>
              <a:gd name="T85" fmla="*/ 104 h 160"/>
              <a:gd name="T86" fmla="*/ 20 w 160"/>
              <a:gd name="T87" fmla="*/ 109 h 160"/>
              <a:gd name="T88" fmla="*/ 62 w 160"/>
              <a:gd name="T89" fmla="*/ 114 h 160"/>
              <a:gd name="T90" fmla="*/ 62 w 160"/>
              <a:gd name="T91" fmla="*/ 104 h 160"/>
              <a:gd name="T92" fmla="*/ 24 w 160"/>
              <a:gd name="T93" fmla="*/ 123 h 160"/>
              <a:gd name="T94" fmla="*/ 24 w 160"/>
              <a:gd name="T95" fmla="*/ 133 h 160"/>
              <a:gd name="T96" fmla="*/ 66 w 160"/>
              <a:gd name="T97"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39" y="65"/>
                </a:moveTo>
                <a:cubicBezTo>
                  <a:pt x="39" y="81"/>
                  <a:pt x="39" y="81"/>
                  <a:pt x="39" y="81"/>
                </a:cubicBezTo>
                <a:cubicBezTo>
                  <a:pt x="39" y="83"/>
                  <a:pt x="41" y="85"/>
                  <a:pt x="43" y="85"/>
                </a:cubicBezTo>
                <a:cubicBezTo>
                  <a:pt x="81" y="85"/>
                  <a:pt x="81" y="85"/>
                  <a:pt x="81" y="85"/>
                </a:cubicBezTo>
                <a:cubicBezTo>
                  <a:pt x="83" y="85"/>
                  <a:pt x="85" y="83"/>
                  <a:pt x="85" y="81"/>
                </a:cubicBezTo>
                <a:cubicBezTo>
                  <a:pt x="85" y="42"/>
                  <a:pt x="85" y="42"/>
                  <a:pt x="85" y="42"/>
                </a:cubicBezTo>
                <a:cubicBezTo>
                  <a:pt x="85" y="40"/>
                  <a:pt x="83" y="38"/>
                  <a:pt x="81" y="38"/>
                </a:cubicBezTo>
                <a:cubicBezTo>
                  <a:pt x="66" y="38"/>
                  <a:pt x="66" y="38"/>
                  <a:pt x="66" y="38"/>
                </a:cubicBezTo>
                <a:cubicBezTo>
                  <a:pt x="64" y="27"/>
                  <a:pt x="54" y="19"/>
                  <a:pt x="43" y="19"/>
                </a:cubicBezTo>
                <a:cubicBezTo>
                  <a:pt x="30" y="19"/>
                  <a:pt x="20" y="29"/>
                  <a:pt x="20" y="42"/>
                </a:cubicBezTo>
                <a:cubicBezTo>
                  <a:pt x="20" y="54"/>
                  <a:pt x="27" y="63"/>
                  <a:pt x="39" y="65"/>
                </a:cubicBezTo>
                <a:close/>
                <a:moveTo>
                  <a:pt x="66" y="47"/>
                </a:moveTo>
                <a:cubicBezTo>
                  <a:pt x="76" y="47"/>
                  <a:pt x="76" y="47"/>
                  <a:pt x="76" y="47"/>
                </a:cubicBezTo>
                <a:cubicBezTo>
                  <a:pt x="76" y="76"/>
                  <a:pt x="76" y="76"/>
                  <a:pt x="76" y="76"/>
                </a:cubicBezTo>
                <a:cubicBezTo>
                  <a:pt x="48" y="76"/>
                  <a:pt x="48" y="76"/>
                  <a:pt x="48" y="76"/>
                </a:cubicBezTo>
                <a:cubicBezTo>
                  <a:pt x="48" y="65"/>
                  <a:pt x="48" y="65"/>
                  <a:pt x="48" y="65"/>
                </a:cubicBezTo>
                <a:cubicBezTo>
                  <a:pt x="57" y="63"/>
                  <a:pt x="64" y="56"/>
                  <a:pt x="66" y="47"/>
                </a:cubicBezTo>
                <a:close/>
                <a:moveTo>
                  <a:pt x="48" y="56"/>
                </a:moveTo>
                <a:cubicBezTo>
                  <a:pt x="48" y="48"/>
                  <a:pt x="48" y="48"/>
                  <a:pt x="48" y="48"/>
                </a:cubicBezTo>
                <a:cubicBezTo>
                  <a:pt x="56" y="48"/>
                  <a:pt x="56" y="48"/>
                  <a:pt x="56" y="48"/>
                </a:cubicBezTo>
                <a:cubicBezTo>
                  <a:pt x="54" y="51"/>
                  <a:pt x="52" y="54"/>
                  <a:pt x="48" y="56"/>
                </a:cubicBezTo>
                <a:close/>
                <a:moveTo>
                  <a:pt x="43" y="29"/>
                </a:moveTo>
                <a:cubicBezTo>
                  <a:pt x="49" y="29"/>
                  <a:pt x="54" y="32"/>
                  <a:pt x="56" y="38"/>
                </a:cubicBezTo>
                <a:cubicBezTo>
                  <a:pt x="43" y="38"/>
                  <a:pt x="43" y="38"/>
                  <a:pt x="43" y="38"/>
                </a:cubicBezTo>
                <a:cubicBezTo>
                  <a:pt x="41" y="38"/>
                  <a:pt x="39" y="40"/>
                  <a:pt x="39" y="43"/>
                </a:cubicBezTo>
                <a:cubicBezTo>
                  <a:pt x="39" y="56"/>
                  <a:pt x="39" y="56"/>
                  <a:pt x="39" y="56"/>
                </a:cubicBezTo>
                <a:cubicBezTo>
                  <a:pt x="33" y="54"/>
                  <a:pt x="29" y="48"/>
                  <a:pt x="29" y="43"/>
                </a:cubicBezTo>
                <a:cubicBezTo>
                  <a:pt x="29" y="35"/>
                  <a:pt x="35" y="29"/>
                  <a:pt x="43" y="29"/>
                </a:cubicBezTo>
                <a:close/>
                <a:moveTo>
                  <a:pt x="123" y="77"/>
                </a:moveTo>
                <a:cubicBezTo>
                  <a:pt x="123" y="33"/>
                  <a:pt x="123" y="33"/>
                  <a:pt x="123" y="33"/>
                </a:cubicBezTo>
                <a:cubicBezTo>
                  <a:pt x="123" y="33"/>
                  <a:pt x="122" y="31"/>
                  <a:pt x="121" y="30"/>
                </a:cubicBezTo>
                <a:cubicBezTo>
                  <a:pt x="93" y="2"/>
                  <a:pt x="93" y="2"/>
                  <a:pt x="93" y="2"/>
                </a:cubicBezTo>
                <a:cubicBezTo>
                  <a:pt x="92" y="1"/>
                  <a:pt x="91" y="0"/>
                  <a:pt x="90" y="0"/>
                </a:cubicBezTo>
                <a:cubicBezTo>
                  <a:pt x="5" y="0"/>
                  <a:pt x="5" y="0"/>
                  <a:pt x="5" y="0"/>
                </a:cubicBezTo>
                <a:cubicBezTo>
                  <a:pt x="2" y="0"/>
                  <a:pt x="0" y="2"/>
                  <a:pt x="0" y="5"/>
                </a:cubicBezTo>
                <a:cubicBezTo>
                  <a:pt x="0" y="155"/>
                  <a:pt x="0" y="155"/>
                  <a:pt x="0" y="155"/>
                </a:cubicBezTo>
                <a:cubicBezTo>
                  <a:pt x="0" y="158"/>
                  <a:pt x="2" y="160"/>
                  <a:pt x="5" y="160"/>
                </a:cubicBezTo>
                <a:cubicBezTo>
                  <a:pt x="117" y="160"/>
                  <a:pt x="117" y="160"/>
                  <a:pt x="117" y="160"/>
                </a:cubicBezTo>
                <a:cubicBezTo>
                  <a:pt x="140" y="160"/>
                  <a:pt x="159" y="141"/>
                  <a:pt x="159" y="118"/>
                </a:cubicBezTo>
                <a:cubicBezTo>
                  <a:pt x="160" y="96"/>
                  <a:pt x="144" y="79"/>
                  <a:pt x="123" y="77"/>
                </a:cubicBezTo>
                <a:close/>
                <a:moveTo>
                  <a:pt x="94" y="17"/>
                </a:moveTo>
                <a:cubicBezTo>
                  <a:pt x="106" y="29"/>
                  <a:pt x="106" y="29"/>
                  <a:pt x="106" y="29"/>
                </a:cubicBezTo>
                <a:cubicBezTo>
                  <a:pt x="94" y="29"/>
                  <a:pt x="94" y="29"/>
                  <a:pt x="94" y="29"/>
                </a:cubicBezTo>
                <a:lnTo>
                  <a:pt x="94" y="17"/>
                </a:lnTo>
                <a:close/>
                <a:moveTo>
                  <a:pt x="10" y="151"/>
                </a:moveTo>
                <a:cubicBezTo>
                  <a:pt x="10" y="10"/>
                  <a:pt x="10" y="10"/>
                  <a:pt x="10" y="10"/>
                </a:cubicBezTo>
                <a:cubicBezTo>
                  <a:pt x="86" y="10"/>
                  <a:pt x="86" y="10"/>
                  <a:pt x="86" y="10"/>
                </a:cubicBezTo>
                <a:cubicBezTo>
                  <a:pt x="86" y="33"/>
                  <a:pt x="86" y="33"/>
                  <a:pt x="86" y="33"/>
                </a:cubicBezTo>
                <a:cubicBezTo>
                  <a:pt x="86" y="36"/>
                  <a:pt x="88" y="38"/>
                  <a:pt x="90" y="38"/>
                </a:cubicBezTo>
                <a:cubicBezTo>
                  <a:pt x="114" y="38"/>
                  <a:pt x="114" y="38"/>
                  <a:pt x="114" y="38"/>
                </a:cubicBezTo>
                <a:cubicBezTo>
                  <a:pt x="114" y="77"/>
                  <a:pt x="114" y="77"/>
                  <a:pt x="114" y="77"/>
                </a:cubicBezTo>
                <a:cubicBezTo>
                  <a:pt x="93" y="79"/>
                  <a:pt x="77" y="97"/>
                  <a:pt x="77" y="118"/>
                </a:cubicBezTo>
                <a:cubicBezTo>
                  <a:pt x="77" y="131"/>
                  <a:pt x="83" y="144"/>
                  <a:pt x="92" y="151"/>
                </a:cubicBezTo>
                <a:lnTo>
                  <a:pt x="10" y="151"/>
                </a:lnTo>
                <a:close/>
                <a:moveTo>
                  <a:pt x="123" y="150"/>
                </a:moveTo>
                <a:cubicBezTo>
                  <a:pt x="123" y="146"/>
                  <a:pt x="123" y="146"/>
                  <a:pt x="123" y="146"/>
                </a:cubicBezTo>
                <a:cubicBezTo>
                  <a:pt x="123" y="144"/>
                  <a:pt x="121" y="141"/>
                  <a:pt x="118" y="141"/>
                </a:cubicBezTo>
                <a:cubicBezTo>
                  <a:pt x="115" y="141"/>
                  <a:pt x="114" y="144"/>
                  <a:pt x="114" y="146"/>
                </a:cubicBezTo>
                <a:cubicBezTo>
                  <a:pt x="114" y="150"/>
                  <a:pt x="114" y="150"/>
                  <a:pt x="114" y="150"/>
                </a:cubicBezTo>
                <a:cubicBezTo>
                  <a:pt x="99" y="148"/>
                  <a:pt x="88" y="136"/>
                  <a:pt x="86" y="123"/>
                </a:cubicBezTo>
                <a:cubicBezTo>
                  <a:pt x="90" y="123"/>
                  <a:pt x="90" y="123"/>
                  <a:pt x="90" y="123"/>
                </a:cubicBezTo>
                <a:cubicBezTo>
                  <a:pt x="93" y="123"/>
                  <a:pt x="94" y="121"/>
                  <a:pt x="94" y="118"/>
                </a:cubicBezTo>
                <a:cubicBezTo>
                  <a:pt x="94" y="115"/>
                  <a:pt x="93" y="113"/>
                  <a:pt x="90" y="113"/>
                </a:cubicBezTo>
                <a:cubicBezTo>
                  <a:pt x="86" y="113"/>
                  <a:pt x="86" y="113"/>
                  <a:pt x="86" y="113"/>
                </a:cubicBezTo>
                <a:cubicBezTo>
                  <a:pt x="88" y="99"/>
                  <a:pt x="99" y="87"/>
                  <a:pt x="114" y="85"/>
                </a:cubicBezTo>
                <a:cubicBezTo>
                  <a:pt x="114" y="90"/>
                  <a:pt x="114" y="90"/>
                  <a:pt x="114" y="90"/>
                </a:cubicBezTo>
                <a:cubicBezTo>
                  <a:pt x="114" y="92"/>
                  <a:pt x="115" y="94"/>
                  <a:pt x="118" y="94"/>
                </a:cubicBezTo>
                <a:cubicBezTo>
                  <a:pt x="121" y="94"/>
                  <a:pt x="123" y="92"/>
                  <a:pt x="123" y="90"/>
                </a:cubicBezTo>
                <a:cubicBezTo>
                  <a:pt x="123" y="86"/>
                  <a:pt x="123" y="86"/>
                  <a:pt x="123" y="86"/>
                </a:cubicBezTo>
                <a:cubicBezTo>
                  <a:pt x="137" y="88"/>
                  <a:pt x="148" y="100"/>
                  <a:pt x="150" y="113"/>
                </a:cubicBezTo>
                <a:cubicBezTo>
                  <a:pt x="146" y="113"/>
                  <a:pt x="146" y="113"/>
                  <a:pt x="146" y="113"/>
                </a:cubicBezTo>
                <a:cubicBezTo>
                  <a:pt x="144" y="113"/>
                  <a:pt x="142" y="116"/>
                  <a:pt x="142" y="118"/>
                </a:cubicBezTo>
                <a:cubicBezTo>
                  <a:pt x="142" y="121"/>
                  <a:pt x="144" y="123"/>
                  <a:pt x="146" y="123"/>
                </a:cubicBezTo>
                <a:cubicBezTo>
                  <a:pt x="150" y="123"/>
                  <a:pt x="150" y="123"/>
                  <a:pt x="150" y="123"/>
                </a:cubicBezTo>
                <a:cubicBezTo>
                  <a:pt x="148" y="137"/>
                  <a:pt x="137" y="148"/>
                  <a:pt x="123" y="150"/>
                </a:cubicBezTo>
                <a:close/>
                <a:moveTo>
                  <a:pt x="127" y="114"/>
                </a:moveTo>
                <a:cubicBezTo>
                  <a:pt x="123" y="114"/>
                  <a:pt x="123" y="114"/>
                  <a:pt x="123" y="114"/>
                </a:cubicBezTo>
                <a:cubicBezTo>
                  <a:pt x="123" y="109"/>
                  <a:pt x="123" y="109"/>
                  <a:pt x="123" y="109"/>
                </a:cubicBezTo>
                <a:cubicBezTo>
                  <a:pt x="123" y="106"/>
                  <a:pt x="121" y="104"/>
                  <a:pt x="118" y="104"/>
                </a:cubicBezTo>
                <a:cubicBezTo>
                  <a:pt x="116" y="104"/>
                  <a:pt x="114" y="106"/>
                  <a:pt x="114" y="109"/>
                </a:cubicBezTo>
                <a:cubicBezTo>
                  <a:pt x="114" y="119"/>
                  <a:pt x="114" y="119"/>
                  <a:pt x="114" y="119"/>
                </a:cubicBezTo>
                <a:cubicBezTo>
                  <a:pt x="114" y="121"/>
                  <a:pt x="116" y="123"/>
                  <a:pt x="118" y="123"/>
                </a:cubicBezTo>
                <a:cubicBezTo>
                  <a:pt x="127" y="123"/>
                  <a:pt x="127" y="123"/>
                  <a:pt x="127" y="123"/>
                </a:cubicBezTo>
                <a:cubicBezTo>
                  <a:pt x="130" y="123"/>
                  <a:pt x="132" y="121"/>
                  <a:pt x="132" y="119"/>
                </a:cubicBezTo>
                <a:cubicBezTo>
                  <a:pt x="132" y="116"/>
                  <a:pt x="130" y="114"/>
                  <a:pt x="127" y="114"/>
                </a:cubicBezTo>
                <a:close/>
                <a:moveTo>
                  <a:pt x="62" y="104"/>
                </a:moveTo>
                <a:cubicBezTo>
                  <a:pt x="24" y="104"/>
                  <a:pt x="24" y="104"/>
                  <a:pt x="24" y="104"/>
                </a:cubicBezTo>
                <a:cubicBezTo>
                  <a:pt x="22" y="104"/>
                  <a:pt x="20" y="106"/>
                  <a:pt x="20" y="109"/>
                </a:cubicBezTo>
                <a:cubicBezTo>
                  <a:pt x="20" y="111"/>
                  <a:pt x="22" y="114"/>
                  <a:pt x="24" y="114"/>
                </a:cubicBezTo>
                <a:cubicBezTo>
                  <a:pt x="62" y="114"/>
                  <a:pt x="62" y="114"/>
                  <a:pt x="62" y="114"/>
                </a:cubicBezTo>
                <a:cubicBezTo>
                  <a:pt x="64" y="114"/>
                  <a:pt x="66" y="111"/>
                  <a:pt x="66" y="109"/>
                </a:cubicBezTo>
                <a:cubicBezTo>
                  <a:pt x="66" y="106"/>
                  <a:pt x="64" y="104"/>
                  <a:pt x="62" y="104"/>
                </a:cubicBezTo>
                <a:close/>
                <a:moveTo>
                  <a:pt x="62" y="123"/>
                </a:moveTo>
                <a:cubicBezTo>
                  <a:pt x="24" y="123"/>
                  <a:pt x="24" y="123"/>
                  <a:pt x="24" y="123"/>
                </a:cubicBezTo>
                <a:cubicBezTo>
                  <a:pt x="22" y="123"/>
                  <a:pt x="20" y="125"/>
                  <a:pt x="20" y="128"/>
                </a:cubicBezTo>
                <a:cubicBezTo>
                  <a:pt x="20" y="130"/>
                  <a:pt x="22" y="133"/>
                  <a:pt x="24" y="133"/>
                </a:cubicBezTo>
                <a:cubicBezTo>
                  <a:pt x="62" y="133"/>
                  <a:pt x="62" y="133"/>
                  <a:pt x="62" y="133"/>
                </a:cubicBezTo>
                <a:cubicBezTo>
                  <a:pt x="64" y="133"/>
                  <a:pt x="66" y="130"/>
                  <a:pt x="66" y="128"/>
                </a:cubicBezTo>
                <a:cubicBezTo>
                  <a:pt x="66" y="125"/>
                  <a:pt x="64" y="123"/>
                  <a:pt x="62" y="12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05044"/>
              </a:solidFill>
            </a:endParaRPr>
          </a:p>
        </p:txBody>
      </p:sp>
      <p:sp>
        <p:nvSpPr>
          <p:cNvPr id="21" name="Freeform 49">
            <a:extLst>
              <a:ext uri="{FF2B5EF4-FFF2-40B4-BE49-F238E27FC236}">
                <a16:creationId xmlns:a16="http://schemas.microsoft.com/office/drawing/2014/main" id="{800B8980-9543-27C1-606A-00CC32778429}"/>
              </a:ext>
            </a:extLst>
          </p:cNvPr>
          <p:cNvSpPr>
            <a:spLocks noEditPoints="1"/>
          </p:cNvSpPr>
          <p:nvPr/>
        </p:nvSpPr>
        <p:spPr bwMode="auto">
          <a:xfrm>
            <a:off x="6118545" y="5244123"/>
            <a:ext cx="394015" cy="394015"/>
          </a:xfrm>
          <a:custGeom>
            <a:avLst/>
            <a:gdLst>
              <a:gd name="T0" fmla="*/ 39 w 160"/>
              <a:gd name="T1" fmla="*/ 81 h 160"/>
              <a:gd name="T2" fmla="*/ 81 w 160"/>
              <a:gd name="T3" fmla="*/ 85 h 160"/>
              <a:gd name="T4" fmla="*/ 85 w 160"/>
              <a:gd name="T5" fmla="*/ 42 h 160"/>
              <a:gd name="T6" fmla="*/ 66 w 160"/>
              <a:gd name="T7" fmla="*/ 38 h 160"/>
              <a:gd name="T8" fmla="*/ 20 w 160"/>
              <a:gd name="T9" fmla="*/ 42 h 160"/>
              <a:gd name="T10" fmla="*/ 66 w 160"/>
              <a:gd name="T11" fmla="*/ 47 h 160"/>
              <a:gd name="T12" fmla="*/ 76 w 160"/>
              <a:gd name="T13" fmla="*/ 76 h 160"/>
              <a:gd name="T14" fmla="*/ 48 w 160"/>
              <a:gd name="T15" fmla="*/ 65 h 160"/>
              <a:gd name="T16" fmla="*/ 48 w 160"/>
              <a:gd name="T17" fmla="*/ 56 h 160"/>
              <a:gd name="T18" fmla="*/ 56 w 160"/>
              <a:gd name="T19" fmla="*/ 48 h 160"/>
              <a:gd name="T20" fmla="*/ 43 w 160"/>
              <a:gd name="T21" fmla="*/ 29 h 160"/>
              <a:gd name="T22" fmla="*/ 43 w 160"/>
              <a:gd name="T23" fmla="*/ 38 h 160"/>
              <a:gd name="T24" fmla="*/ 39 w 160"/>
              <a:gd name="T25" fmla="*/ 56 h 160"/>
              <a:gd name="T26" fmla="*/ 43 w 160"/>
              <a:gd name="T27" fmla="*/ 29 h 160"/>
              <a:gd name="T28" fmla="*/ 123 w 160"/>
              <a:gd name="T29" fmla="*/ 33 h 160"/>
              <a:gd name="T30" fmla="*/ 93 w 160"/>
              <a:gd name="T31" fmla="*/ 2 h 160"/>
              <a:gd name="T32" fmla="*/ 5 w 160"/>
              <a:gd name="T33" fmla="*/ 0 h 160"/>
              <a:gd name="T34" fmla="*/ 0 w 160"/>
              <a:gd name="T35" fmla="*/ 155 h 160"/>
              <a:gd name="T36" fmla="*/ 117 w 160"/>
              <a:gd name="T37" fmla="*/ 160 h 160"/>
              <a:gd name="T38" fmla="*/ 123 w 160"/>
              <a:gd name="T39" fmla="*/ 77 h 160"/>
              <a:gd name="T40" fmla="*/ 106 w 160"/>
              <a:gd name="T41" fmla="*/ 29 h 160"/>
              <a:gd name="T42" fmla="*/ 94 w 160"/>
              <a:gd name="T43" fmla="*/ 17 h 160"/>
              <a:gd name="T44" fmla="*/ 10 w 160"/>
              <a:gd name="T45" fmla="*/ 10 h 160"/>
              <a:gd name="T46" fmla="*/ 86 w 160"/>
              <a:gd name="T47" fmla="*/ 33 h 160"/>
              <a:gd name="T48" fmla="*/ 114 w 160"/>
              <a:gd name="T49" fmla="*/ 38 h 160"/>
              <a:gd name="T50" fmla="*/ 77 w 160"/>
              <a:gd name="T51" fmla="*/ 118 h 160"/>
              <a:gd name="T52" fmla="*/ 10 w 160"/>
              <a:gd name="T53" fmla="*/ 151 h 160"/>
              <a:gd name="T54" fmla="*/ 123 w 160"/>
              <a:gd name="T55" fmla="*/ 146 h 160"/>
              <a:gd name="T56" fmla="*/ 114 w 160"/>
              <a:gd name="T57" fmla="*/ 146 h 160"/>
              <a:gd name="T58" fmla="*/ 86 w 160"/>
              <a:gd name="T59" fmla="*/ 123 h 160"/>
              <a:gd name="T60" fmla="*/ 94 w 160"/>
              <a:gd name="T61" fmla="*/ 118 h 160"/>
              <a:gd name="T62" fmla="*/ 86 w 160"/>
              <a:gd name="T63" fmla="*/ 113 h 160"/>
              <a:gd name="T64" fmla="*/ 114 w 160"/>
              <a:gd name="T65" fmla="*/ 90 h 160"/>
              <a:gd name="T66" fmla="*/ 123 w 160"/>
              <a:gd name="T67" fmla="*/ 90 h 160"/>
              <a:gd name="T68" fmla="*/ 150 w 160"/>
              <a:gd name="T69" fmla="*/ 113 h 160"/>
              <a:gd name="T70" fmla="*/ 142 w 160"/>
              <a:gd name="T71" fmla="*/ 118 h 160"/>
              <a:gd name="T72" fmla="*/ 150 w 160"/>
              <a:gd name="T73" fmla="*/ 123 h 160"/>
              <a:gd name="T74" fmla="*/ 127 w 160"/>
              <a:gd name="T75" fmla="*/ 114 h 160"/>
              <a:gd name="T76" fmla="*/ 123 w 160"/>
              <a:gd name="T77" fmla="*/ 109 h 160"/>
              <a:gd name="T78" fmla="*/ 114 w 160"/>
              <a:gd name="T79" fmla="*/ 109 h 160"/>
              <a:gd name="T80" fmla="*/ 118 w 160"/>
              <a:gd name="T81" fmla="*/ 123 h 160"/>
              <a:gd name="T82" fmla="*/ 132 w 160"/>
              <a:gd name="T83" fmla="*/ 119 h 160"/>
              <a:gd name="T84" fmla="*/ 62 w 160"/>
              <a:gd name="T85" fmla="*/ 104 h 160"/>
              <a:gd name="T86" fmla="*/ 20 w 160"/>
              <a:gd name="T87" fmla="*/ 109 h 160"/>
              <a:gd name="T88" fmla="*/ 62 w 160"/>
              <a:gd name="T89" fmla="*/ 114 h 160"/>
              <a:gd name="T90" fmla="*/ 62 w 160"/>
              <a:gd name="T91" fmla="*/ 104 h 160"/>
              <a:gd name="T92" fmla="*/ 24 w 160"/>
              <a:gd name="T93" fmla="*/ 123 h 160"/>
              <a:gd name="T94" fmla="*/ 24 w 160"/>
              <a:gd name="T95" fmla="*/ 133 h 160"/>
              <a:gd name="T96" fmla="*/ 66 w 160"/>
              <a:gd name="T97"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39" y="65"/>
                </a:moveTo>
                <a:cubicBezTo>
                  <a:pt x="39" y="81"/>
                  <a:pt x="39" y="81"/>
                  <a:pt x="39" y="81"/>
                </a:cubicBezTo>
                <a:cubicBezTo>
                  <a:pt x="39" y="83"/>
                  <a:pt x="41" y="85"/>
                  <a:pt x="43" y="85"/>
                </a:cubicBezTo>
                <a:cubicBezTo>
                  <a:pt x="81" y="85"/>
                  <a:pt x="81" y="85"/>
                  <a:pt x="81" y="85"/>
                </a:cubicBezTo>
                <a:cubicBezTo>
                  <a:pt x="83" y="85"/>
                  <a:pt x="85" y="83"/>
                  <a:pt x="85" y="81"/>
                </a:cubicBezTo>
                <a:cubicBezTo>
                  <a:pt x="85" y="42"/>
                  <a:pt x="85" y="42"/>
                  <a:pt x="85" y="42"/>
                </a:cubicBezTo>
                <a:cubicBezTo>
                  <a:pt x="85" y="40"/>
                  <a:pt x="83" y="38"/>
                  <a:pt x="81" y="38"/>
                </a:cubicBezTo>
                <a:cubicBezTo>
                  <a:pt x="66" y="38"/>
                  <a:pt x="66" y="38"/>
                  <a:pt x="66" y="38"/>
                </a:cubicBezTo>
                <a:cubicBezTo>
                  <a:pt x="64" y="27"/>
                  <a:pt x="54" y="19"/>
                  <a:pt x="43" y="19"/>
                </a:cubicBezTo>
                <a:cubicBezTo>
                  <a:pt x="30" y="19"/>
                  <a:pt x="20" y="29"/>
                  <a:pt x="20" y="42"/>
                </a:cubicBezTo>
                <a:cubicBezTo>
                  <a:pt x="20" y="54"/>
                  <a:pt x="27" y="63"/>
                  <a:pt x="39" y="65"/>
                </a:cubicBezTo>
                <a:close/>
                <a:moveTo>
                  <a:pt x="66" y="47"/>
                </a:moveTo>
                <a:cubicBezTo>
                  <a:pt x="76" y="47"/>
                  <a:pt x="76" y="47"/>
                  <a:pt x="76" y="47"/>
                </a:cubicBezTo>
                <a:cubicBezTo>
                  <a:pt x="76" y="76"/>
                  <a:pt x="76" y="76"/>
                  <a:pt x="76" y="76"/>
                </a:cubicBezTo>
                <a:cubicBezTo>
                  <a:pt x="48" y="76"/>
                  <a:pt x="48" y="76"/>
                  <a:pt x="48" y="76"/>
                </a:cubicBezTo>
                <a:cubicBezTo>
                  <a:pt x="48" y="65"/>
                  <a:pt x="48" y="65"/>
                  <a:pt x="48" y="65"/>
                </a:cubicBezTo>
                <a:cubicBezTo>
                  <a:pt x="57" y="63"/>
                  <a:pt x="64" y="56"/>
                  <a:pt x="66" y="47"/>
                </a:cubicBezTo>
                <a:close/>
                <a:moveTo>
                  <a:pt x="48" y="56"/>
                </a:moveTo>
                <a:cubicBezTo>
                  <a:pt x="48" y="48"/>
                  <a:pt x="48" y="48"/>
                  <a:pt x="48" y="48"/>
                </a:cubicBezTo>
                <a:cubicBezTo>
                  <a:pt x="56" y="48"/>
                  <a:pt x="56" y="48"/>
                  <a:pt x="56" y="48"/>
                </a:cubicBezTo>
                <a:cubicBezTo>
                  <a:pt x="54" y="51"/>
                  <a:pt x="52" y="54"/>
                  <a:pt x="48" y="56"/>
                </a:cubicBezTo>
                <a:close/>
                <a:moveTo>
                  <a:pt x="43" y="29"/>
                </a:moveTo>
                <a:cubicBezTo>
                  <a:pt x="49" y="29"/>
                  <a:pt x="54" y="32"/>
                  <a:pt x="56" y="38"/>
                </a:cubicBezTo>
                <a:cubicBezTo>
                  <a:pt x="43" y="38"/>
                  <a:pt x="43" y="38"/>
                  <a:pt x="43" y="38"/>
                </a:cubicBezTo>
                <a:cubicBezTo>
                  <a:pt x="41" y="38"/>
                  <a:pt x="39" y="40"/>
                  <a:pt x="39" y="43"/>
                </a:cubicBezTo>
                <a:cubicBezTo>
                  <a:pt x="39" y="56"/>
                  <a:pt x="39" y="56"/>
                  <a:pt x="39" y="56"/>
                </a:cubicBezTo>
                <a:cubicBezTo>
                  <a:pt x="33" y="54"/>
                  <a:pt x="29" y="48"/>
                  <a:pt x="29" y="43"/>
                </a:cubicBezTo>
                <a:cubicBezTo>
                  <a:pt x="29" y="35"/>
                  <a:pt x="35" y="29"/>
                  <a:pt x="43" y="29"/>
                </a:cubicBezTo>
                <a:close/>
                <a:moveTo>
                  <a:pt x="123" y="77"/>
                </a:moveTo>
                <a:cubicBezTo>
                  <a:pt x="123" y="33"/>
                  <a:pt x="123" y="33"/>
                  <a:pt x="123" y="33"/>
                </a:cubicBezTo>
                <a:cubicBezTo>
                  <a:pt x="123" y="33"/>
                  <a:pt x="122" y="31"/>
                  <a:pt x="121" y="30"/>
                </a:cubicBezTo>
                <a:cubicBezTo>
                  <a:pt x="93" y="2"/>
                  <a:pt x="93" y="2"/>
                  <a:pt x="93" y="2"/>
                </a:cubicBezTo>
                <a:cubicBezTo>
                  <a:pt x="92" y="1"/>
                  <a:pt x="91" y="0"/>
                  <a:pt x="90" y="0"/>
                </a:cubicBezTo>
                <a:cubicBezTo>
                  <a:pt x="5" y="0"/>
                  <a:pt x="5" y="0"/>
                  <a:pt x="5" y="0"/>
                </a:cubicBezTo>
                <a:cubicBezTo>
                  <a:pt x="2" y="0"/>
                  <a:pt x="0" y="2"/>
                  <a:pt x="0" y="5"/>
                </a:cubicBezTo>
                <a:cubicBezTo>
                  <a:pt x="0" y="155"/>
                  <a:pt x="0" y="155"/>
                  <a:pt x="0" y="155"/>
                </a:cubicBezTo>
                <a:cubicBezTo>
                  <a:pt x="0" y="158"/>
                  <a:pt x="2" y="160"/>
                  <a:pt x="5" y="160"/>
                </a:cubicBezTo>
                <a:cubicBezTo>
                  <a:pt x="117" y="160"/>
                  <a:pt x="117" y="160"/>
                  <a:pt x="117" y="160"/>
                </a:cubicBezTo>
                <a:cubicBezTo>
                  <a:pt x="140" y="160"/>
                  <a:pt x="159" y="141"/>
                  <a:pt x="159" y="118"/>
                </a:cubicBezTo>
                <a:cubicBezTo>
                  <a:pt x="160" y="96"/>
                  <a:pt x="144" y="79"/>
                  <a:pt x="123" y="77"/>
                </a:cubicBezTo>
                <a:close/>
                <a:moveTo>
                  <a:pt x="94" y="17"/>
                </a:moveTo>
                <a:cubicBezTo>
                  <a:pt x="106" y="29"/>
                  <a:pt x="106" y="29"/>
                  <a:pt x="106" y="29"/>
                </a:cubicBezTo>
                <a:cubicBezTo>
                  <a:pt x="94" y="29"/>
                  <a:pt x="94" y="29"/>
                  <a:pt x="94" y="29"/>
                </a:cubicBezTo>
                <a:lnTo>
                  <a:pt x="94" y="17"/>
                </a:lnTo>
                <a:close/>
                <a:moveTo>
                  <a:pt x="10" y="151"/>
                </a:moveTo>
                <a:cubicBezTo>
                  <a:pt x="10" y="10"/>
                  <a:pt x="10" y="10"/>
                  <a:pt x="10" y="10"/>
                </a:cubicBezTo>
                <a:cubicBezTo>
                  <a:pt x="86" y="10"/>
                  <a:pt x="86" y="10"/>
                  <a:pt x="86" y="10"/>
                </a:cubicBezTo>
                <a:cubicBezTo>
                  <a:pt x="86" y="33"/>
                  <a:pt x="86" y="33"/>
                  <a:pt x="86" y="33"/>
                </a:cubicBezTo>
                <a:cubicBezTo>
                  <a:pt x="86" y="36"/>
                  <a:pt x="88" y="38"/>
                  <a:pt x="90" y="38"/>
                </a:cubicBezTo>
                <a:cubicBezTo>
                  <a:pt x="114" y="38"/>
                  <a:pt x="114" y="38"/>
                  <a:pt x="114" y="38"/>
                </a:cubicBezTo>
                <a:cubicBezTo>
                  <a:pt x="114" y="77"/>
                  <a:pt x="114" y="77"/>
                  <a:pt x="114" y="77"/>
                </a:cubicBezTo>
                <a:cubicBezTo>
                  <a:pt x="93" y="79"/>
                  <a:pt x="77" y="97"/>
                  <a:pt x="77" y="118"/>
                </a:cubicBezTo>
                <a:cubicBezTo>
                  <a:pt x="77" y="131"/>
                  <a:pt x="83" y="144"/>
                  <a:pt x="92" y="151"/>
                </a:cubicBezTo>
                <a:lnTo>
                  <a:pt x="10" y="151"/>
                </a:lnTo>
                <a:close/>
                <a:moveTo>
                  <a:pt x="123" y="150"/>
                </a:moveTo>
                <a:cubicBezTo>
                  <a:pt x="123" y="146"/>
                  <a:pt x="123" y="146"/>
                  <a:pt x="123" y="146"/>
                </a:cubicBezTo>
                <a:cubicBezTo>
                  <a:pt x="123" y="144"/>
                  <a:pt x="121" y="141"/>
                  <a:pt x="118" y="141"/>
                </a:cubicBezTo>
                <a:cubicBezTo>
                  <a:pt x="115" y="141"/>
                  <a:pt x="114" y="144"/>
                  <a:pt x="114" y="146"/>
                </a:cubicBezTo>
                <a:cubicBezTo>
                  <a:pt x="114" y="150"/>
                  <a:pt x="114" y="150"/>
                  <a:pt x="114" y="150"/>
                </a:cubicBezTo>
                <a:cubicBezTo>
                  <a:pt x="99" y="148"/>
                  <a:pt x="88" y="136"/>
                  <a:pt x="86" y="123"/>
                </a:cubicBezTo>
                <a:cubicBezTo>
                  <a:pt x="90" y="123"/>
                  <a:pt x="90" y="123"/>
                  <a:pt x="90" y="123"/>
                </a:cubicBezTo>
                <a:cubicBezTo>
                  <a:pt x="93" y="123"/>
                  <a:pt x="94" y="121"/>
                  <a:pt x="94" y="118"/>
                </a:cubicBezTo>
                <a:cubicBezTo>
                  <a:pt x="94" y="115"/>
                  <a:pt x="93" y="113"/>
                  <a:pt x="90" y="113"/>
                </a:cubicBezTo>
                <a:cubicBezTo>
                  <a:pt x="86" y="113"/>
                  <a:pt x="86" y="113"/>
                  <a:pt x="86" y="113"/>
                </a:cubicBezTo>
                <a:cubicBezTo>
                  <a:pt x="88" y="99"/>
                  <a:pt x="99" y="87"/>
                  <a:pt x="114" y="85"/>
                </a:cubicBezTo>
                <a:cubicBezTo>
                  <a:pt x="114" y="90"/>
                  <a:pt x="114" y="90"/>
                  <a:pt x="114" y="90"/>
                </a:cubicBezTo>
                <a:cubicBezTo>
                  <a:pt x="114" y="92"/>
                  <a:pt x="115" y="94"/>
                  <a:pt x="118" y="94"/>
                </a:cubicBezTo>
                <a:cubicBezTo>
                  <a:pt x="121" y="94"/>
                  <a:pt x="123" y="92"/>
                  <a:pt x="123" y="90"/>
                </a:cubicBezTo>
                <a:cubicBezTo>
                  <a:pt x="123" y="86"/>
                  <a:pt x="123" y="86"/>
                  <a:pt x="123" y="86"/>
                </a:cubicBezTo>
                <a:cubicBezTo>
                  <a:pt x="137" y="88"/>
                  <a:pt x="148" y="100"/>
                  <a:pt x="150" y="113"/>
                </a:cubicBezTo>
                <a:cubicBezTo>
                  <a:pt x="146" y="113"/>
                  <a:pt x="146" y="113"/>
                  <a:pt x="146" y="113"/>
                </a:cubicBezTo>
                <a:cubicBezTo>
                  <a:pt x="144" y="113"/>
                  <a:pt x="142" y="116"/>
                  <a:pt x="142" y="118"/>
                </a:cubicBezTo>
                <a:cubicBezTo>
                  <a:pt x="142" y="121"/>
                  <a:pt x="144" y="123"/>
                  <a:pt x="146" y="123"/>
                </a:cubicBezTo>
                <a:cubicBezTo>
                  <a:pt x="150" y="123"/>
                  <a:pt x="150" y="123"/>
                  <a:pt x="150" y="123"/>
                </a:cubicBezTo>
                <a:cubicBezTo>
                  <a:pt x="148" y="137"/>
                  <a:pt x="137" y="148"/>
                  <a:pt x="123" y="150"/>
                </a:cubicBezTo>
                <a:close/>
                <a:moveTo>
                  <a:pt x="127" y="114"/>
                </a:moveTo>
                <a:cubicBezTo>
                  <a:pt x="123" y="114"/>
                  <a:pt x="123" y="114"/>
                  <a:pt x="123" y="114"/>
                </a:cubicBezTo>
                <a:cubicBezTo>
                  <a:pt x="123" y="109"/>
                  <a:pt x="123" y="109"/>
                  <a:pt x="123" y="109"/>
                </a:cubicBezTo>
                <a:cubicBezTo>
                  <a:pt x="123" y="106"/>
                  <a:pt x="121" y="104"/>
                  <a:pt x="118" y="104"/>
                </a:cubicBezTo>
                <a:cubicBezTo>
                  <a:pt x="116" y="104"/>
                  <a:pt x="114" y="106"/>
                  <a:pt x="114" y="109"/>
                </a:cubicBezTo>
                <a:cubicBezTo>
                  <a:pt x="114" y="119"/>
                  <a:pt x="114" y="119"/>
                  <a:pt x="114" y="119"/>
                </a:cubicBezTo>
                <a:cubicBezTo>
                  <a:pt x="114" y="121"/>
                  <a:pt x="116" y="123"/>
                  <a:pt x="118" y="123"/>
                </a:cubicBezTo>
                <a:cubicBezTo>
                  <a:pt x="127" y="123"/>
                  <a:pt x="127" y="123"/>
                  <a:pt x="127" y="123"/>
                </a:cubicBezTo>
                <a:cubicBezTo>
                  <a:pt x="130" y="123"/>
                  <a:pt x="132" y="121"/>
                  <a:pt x="132" y="119"/>
                </a:cubicBezTo>
                <a:cubicBezTo>
                  <a:pt x="132" y="116"/>
                  <a:pt x="130" y="114"/>
                  <a:pt x="127" y="114"/>
                </a:cubicBezTo>
                <a:close/>
                <a:moveTo>
                  <a:pt x="62" y="104"/>
                </a:moveTo>
                <a:cubicBezTo>
                  <a:pt x="24" y="104"/>
                  <a:pt x="24" y="104"/>
                  <a:pt x="24" y="104"/>
                </a:cubicBezTo>
                <a:cubicBezTo>
                  <a:pt x="22" y="104"/>
                  <a:pt x="20" y="106"/>
                  <a:pt x="20" y="109"/>
                </a:cubicBezTo>
                <a:cubicBezTo>
                  <a:pt x="20" y="111"/>
                  <a:pt x="22" y="114"/>
                  <a:pt x="24" y="114"/>
                </a:cubicBezTo>
                <a:cubicBezTo>
                  <a:pt x="62" y="114"/>
                  <a:pt x="62" y="114"/>
                  <a:pt x="62" y="114"/>
                </a:cubicBezTo>
                <a:cubicBezTo>
                  <a:pt x="64" y="114"/>
                  <a:pt x="66" y="111"/>
                  <a:pt x="66" y="109"/>
                </a:cubicBezTo>
                <a:cubicBezTo>
                  <a:pt x="66" y="106"/>
                  <a:pt x="64" y="104"/>
                  <a:pt x="62" y="104"/>
                </a:cubicBezTo>
                <a:close/>
                <a:moveTo>
                  <a:pt x="62" y="123"/>
                </a:moveTo>
                <a:cubicBezTo>
                  <a:pt x="24" y="123"/>
                  <a:pt x="24" y="123"/>
                  <a:pt x="24" y="123"/>
                </a:cubicBezTo>
                <a:cubicBezTo>
                  <a:pt x="22" y="123"/>
                  <a:pt x="20" y="125"/>
                  <a:pt x="20" y="128"/>
                </a:cubicBezTo>
                <a:cubicBezTo>
                  <a:pt x="20" y="130"/>
                  <a:pt x="22" y="133"/>
                  <a:pt x="24" y="133"/>
                </a:cubicBezTo>
                <a:cubicBezTo>
                  <a:pt x="62" y="133"/>
                  <a:pt x="62" y="133"/>
                  <a:pt x="62" y="133"/>
                </a:cubicBezTo>
                <a:cubicBezTo>
                  <a:pt x="64" y="133"/>
                  <a:pt x="66" y="130"/>
                  <a:pt x="66" y="128"/>
                </a:cubicBezTo>
                <a:cubicBezTo>
                  <a:pt x="66" y="125"/>
                  <a:pt x="64" y="123"/>
                  <a:pt x="62" y="12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05044"/>
              </a:solidFill>
            </a:endParaRPr>
          </a:p>
        </p:txBody>
      </p:sp>
      <p:cxnSp>
        <p:nvCxnSpPr>
          <p:cNvPr id="23" name="Straight Connector 24">
            <a:extLst>
              <a:ext uri="{FF2B5EF4-FFF2-40B4-BE49-F238E27FC236}">
                <a16:creationId xmlns:a16="http://schemas.microsoft.com/office/drawing/2014/main" id="{AFFCF890-3279-E3E9-B51D-86C081814C73}"/>
              </a:ext>
            </a:extLst>
          </p:cNvPr>
          <p:cNvCxnSpPr>
            <a:cxnSpLocks/>
          </p:cNvCxnSpPr>
          <p:nvPr/>
        </p:nvCxnSpPr>
        <p:spPr>
          <a:xfrm>
            <a:off x="6849401" y="4034131"/>
            <a:ext cx="1004730" cy="0"/>
          </a:xfrm>
          <a:prstGeom prst="line">
            <a:avLst/>
          </a:prstGeom>
          <a:ln w="63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Εικόνα 5" descr="Εικόνα που περιέχει χάρτης, κείμενο&#10;&#10;Περιγραφή που δημιουργήθηκε αυτόματα">
            <a:extLst>
              <a:ext uri="{FF2B5EF4-FFF2-40B4-BE49-F238E27FC236}">
                <a16:creationId xmlns:a16="http://schemas.microsoft.com/office/drawing/2014/main" id="{BD8F5945-696C-79AB-B00F-6EA630DF14DD}"/>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556826" y="3399519"/>
            <a:ext cx="2627680" cy="2717687"/>
          </a:xfrm>
          <a:prstGeom prst="rect">
            <a:avLst/>
          </a:prstGeom>
        </p:spPr>
      </p:pic>
    </p:spTree>
    <p:extLst>
      <p:ext uri="{BB962C8B-B14F-4D97-AF65-F5344CB8AC3E}">
        <p14:creationId xmlns:p14="http://schemas.microsoft.com/office/powerpoint/2010/main" val="23414040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D5BD357-3D8A-7442-EADF-DE60E0D60507}"/>
              </a:ext>
            </a:extLst>
          </p:cNvPr>
          <p:cNvSpPr txBox="1"/>
          <p:nvPr/>
        </p:nvSpPr>
        <p:spPr>
          <a:xfrm>
            <a:off x="1465943" y="1510971"/>
            <a:ext cx="4238171" cy="1015663"/>
          </a:xfrm>
          <a:prstGeom prst="rect">
            <a:avLst/>
          </a:prstGeom>
          <a:noFill/>
        </p:spPr>
        <p:txBody>
          <a:bodyPr wrap="square" numCol="1" spcCol="0" rtlCol="0" anchor="ctr">
            <a:spAutoFit/>
          </a:bodyPr>
          <a:lstStyle/>
          <a:p>
            <a:pPr>
              <a:lnSpc>
                <a:spcPts val="3600"/>
              </a:lnSpc>
            </a:pPr>
            <a:r>
              <a:rPr lang="el-GR" sz="3500" kern="0" dirty="0">
                <a:solidFill>
                  <a:srgbClr val="0070C0"/>
                </a:solidFill>
                <a:latin typeface="Century Gothic" panose="020B0502020202020204" pitchFamily="34" charset="0"/>
                <a:ea typeface="Montserrat Hairline" charset="0"/>
                <a:cs typeface="Poppins SemiBold" panose="00000700000000000000" pitchFamily="2" charset="0"/>
              </a:rPr>
              <a:t>Χαρακτηριστικά Πλατφόρμας</a:t>
            </a:r>
          </a:p>
        </p:txBody>
      </p:sp>
      <p:sp>
        <p:nvSpPr>
          <p:cNvPr id="20" name="Rectangle 19">
            <a:extLst>
              <a:ext uri="{FF2B5EF4-FFF2-40B4-BE49-F238E27FC236}">
                <a16:creationId xmlns:a16="http://schemas.microsoft.com/office/drawing/2014/main" id="{39B047EB-F367-AD96-7F53-59224D022492}"/>
              </a:ext>
            </a:extLst>
          </p:cNvPr>
          <p:cNvSpPr/>
          <p:nvPr/>
        </p:nvSpPr>
        <p:spPr>
          <a:xfrm>
            <a:off x="1465943" y="2663184"/>
            <a:ext cx="3512457" cy="568810"/>
          </a:xfrm>
          <a:prstGeom prst="rect">
            <a:avLst/>
          </a:prstGeom>
        </p:spPr>
        <p:txBody>
          <a:bodyPr wrap="square">
            <a:spAutoFit/>
          </a:bodyPr>
          <a:lstStyle/>
          <a:p>
            <a:pPr marL="342900" indent="-342900">
              <a:lnSpc>
                <a:spcPct val="150000"/>
              </a:lnSpc>
              <a:buFont typeface="+mj-lt"/>
              <a:buAutoNum type="arabicPeriod"/>
            </a:pPr>
            <a:r>
              <a:rPr lang="el-GR" sz="1100" b="0" i="0" dirty="0">
                <a:solidFill>
                  <a:schemeClr val="bg1">
                    <a:lumMod val="85000"/>
                  </a:schemeClr>
                </a:solidFill>
                <a:effectLst/>
                <a:latin typeface="arial" panose="020B0604020202020204" pitchFamily="34" charset="0"/>
              </a:rPr>
              <a:t>Οφέλη για τους Πολίτες</a:t>
            </a:r>
          </a:p>
          <a:p>
            <a:pPr marL="342900" indent="-342900">
              <a:lnSpc>
                <a:spcPct val="150000"/>
              </a:lnSpc>
              <a:buFont typeface="+mj-lt"/>
              <a:buAutoNum type="arabicPeriod"/>
            </a:pPr>
            <a:r>
              <a:rPr lang="el-GR" sz="1100" b="0" i="0" dirty="0">
                <a:effectLst/>
                <a:latin typeface="arial" panose="020B0604020202020204" pitchFamily="34" charset="0"/>
              </a:rPr>
              <a:t>Οφέλη για τις Δημόσιες Δομές</a:t>
            </a:r>
          </a:p>
        </p:txBody>
      </p:sp>
      <p:sp>
        <p:nvSpPr>
          <p:cNvPr id="22" name="Rectangle 21">
            <a:extLst>
              <a:ext uri="{FF2B5EF4-FFF2-40B4-BE49-F238E27FC236}">
                <a16:creationId xmlns:a16="http://schemas.microsoft.com/office/drawing/2014/main" id="{917A3CA2-9DB7-E786-951A-70AD510AB554}"/>
              </a:ext>
            </a:extLst>
          </p:cNvPr>
          <p:cNvSpPr/>
          <p:nvPr/>
        </p:nvSpPr>
        <p:spPr>
          <a:xfrm>
            <a:off x="5704114" y="390524"/>
            <a:ext cx="6097362" cy="6076951"/>
          </a:xfrm>
          <a:prstGeom prst="rect">
            <a:avLst/>
          </a:prstGeom>
          <a:solidFill>
            <a:schemeClr val="bg1">
              <a:lumMod val="85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05044"/>
              </a:solidFill>
            </a:endParaRPr>
          </a:p>
        </p:txBody>
      </p:sp>
      <p:cxnSp>
        <p:nvCxnSpPr>
          <p:cNvPr id="25" name="Straight Connector 24">
            <a:extLst>
              <a:ext uri="{FF2B5EF4-FFF2-40B4-BE49-F238E27FC236}">
                <a16:creationId xmlns:a16="http://schemas.microsoft.com/office/drawing/2014/main" id="{3D4FF78F-E7E1-A0DD-530E-52020F9727E1}"/>
              </a:ext>
            </a:extLst>
          </p:cNvPr>
          <p:cNvCxnSpPr>
            <a:cxnSpLocks/>
          </p:cNvCxnSpPr>
          <p:nvPr/>
        </p:nvCxnSpPr>
        <p:spPr>
          <a:xfrm>
            <a:off x="6849401" y="2094205"/>
            <a:ext cx="1004730" cy="0"/>
          </a:xfrm>
          <a:prstGeom prst="line">
            <a:avLst/>
          </a:prstGeom>
          <a:ln w="63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reeform 49">
            <a:extLst>
              <a:ext uri="{FF2B5EF4-FFF2-40B4-BE49-F238E27FC236}">
                <a16:creationId xmlns:a16="http://schemas.microsoft.com/office/drawing/2014/main" id="{D5A51710-8B58-4F24-6B36-A588A3FE6F14}"/>
              </a:ext>
            </a:extLst>
          </p:cNvPr>
          <p:cNvSpPr>
            <a:spLocks noEditPoints="1"/>
          </p:cNvSpPr>
          <p:nvPr/>
        </p:nvSpPr>
        <p:spPr bwMode="auto">
          <a:xfrm>
            <a:off x="6096000" y="1388291"/>
            <a:ext cx="424495" cy="424495"/>
          </a:xfrm>
          <a:custGeom>
            <a:avLst/>
            <a:gdLst>
              <a:gd name="T0" fmla="*/ 39 w 160"/>
              <a:gd name="T1" fmla="*/ 81 h 160"/>
              <a:gd name="T2" fmla="*/ 81 w 160"/>
              <a:gd name="T3" fmla="*/ 85 h 160"/>
              <a:gd name="T4" fmla="*/ 85 w 160"/>
              <a:gd name="T5" fmla="*/ 42 h 160"/>
              <a:gd name="T6" fmla="*/ 66 w 160"/>
              <a:gd name="T7" fmla="*/ 38 h 160"/>
              <a:gd name="T8" fmla="*/ 20 w 160"/>
              <a:gd name="T9" fmla="*/ 42 h 160"/>
              <a:gd name="T10" fmla="*/ 66 w 160"/>
              <a:gd name="T11" fmla="*/ 47 h 160"/>
              <a:gd name="T12" fmla="*/ 76 w 160"/>
              <a:gd name="T13" fmla="*/ 76 h 160"/>
              <a:gd name="T14" fmla="*/ 48 w 160"/>
              <a:gd name="T15" fmla="*/ 65 h 160"/>
              <a:gd name="T16" fmla="*/ 48 w 160"/>
              <a:gd name="T17" fmla="*/ 56 h 160"/>
              <a:gd name="T18" fmla="*/ 56 w 160"/>
              <a:gd name="T19" fmla="*/ 48 h 160"/>
              <a:gd name="T20" fmla="*/ 43 w 160"/>
              <a:gd name="T21" fmla="*/ 29 h 160"/>
              <a:gd name="T22" fmla="*/ 43 w 160"/>
              <a:gd name="T23" fmla="*/ 38 h 160"/>
              <a:gd name="T24" fmla="*/ 39 w 160"/>
              <a:gd name="T25" fmla="*/ 56 h 160"/>
              <a:gd name="T26" fmla="*/ 43 w 160"/>
              <a:gd name="T27" fmla="*/ 29 h 160"/>
              <a:gd name="T28" fmla="*/ 123 w 160"/>
              <a:gd name="T29" fmla="*/ 33 h 160"/>
              <a:gd name="T30" fmla="*/ 93 w 160"/>
              <a:gd name="T31" fmla="*/ 2 h 160"/>
              <a:gd name="T32" fmla="*/ 5 w 160"/>
              <a:gd name="T33" fmla="*/ 0 h 160"/>
              <a:gd name="T34" fmla="*/ 0 w 160"/>
              <a:gd name="T35" fmla="*/ 155 h 160"/>
              <a:gd name="T36" fmla="*/ 117 w 160"/>
              <a:gd name="T37" fmla="*/ 160 h 160"/>
              <a:gd name="T38" fmla="*/ 123 w 160"/>
              <a:gd name="T39" fmla="*/ 77 h 160"/>
              <a:gd name="T40" fmla="*/ 106 w 160"/>
              <a:gd name="T41" fmla="*/ 29 h 160"/>
              <a:gd name="T42" fmla="*/ 94 w 160"/>
              <a:gd name="T43" fmla="*/ 17 h 160"/>
              <a:gd name="T44" fmla="*/ 10 w 160"/>
              <a:gd name="T45" fmla="*/ 10 h 160"/>
              <a:gd name="T46" fmla="*/ 86 w 160"/>
              <a:gd name="T47" fmla="*/ 33 h 160"/>
              <a:gd name="T48" fmla="*/ 114 w 160"/>
              <a:gd name="T49" fmla="*/ 38 h 160"/>
              <a:gd name="T50" fmla="*/ 77 w 160"/>
              <a:gd name="T51" fmla="*/ 118 h 160"/>
              <a:gd name="T52" fmla="*/ 10 w 160"/>
              <a:gd name="T53" fmla="*/ 151 h 160"/>
              <a:gd name="T54" fmla="*/ 123 w 160"/>
              <a:gd name="T55" fmla="*/ 146 h 160"/>
              <a:gd name="T56" fmla="*/ 114 w 160"/>
              <a:gd name="T57" fmla="*/ 146 h 160"/>
              <a:gd name="T58" fmla="*/ 86 w 160"/>
              <a:gd name="T59" fmla="*/ 123 h 160"/>
              <a:gd name="T60" fmla="*/ 94 w 160"/>
              <a:gd name="T61" fmla="*/ 118 h 160"/>
              <a:gd name="T62" fmla="*/ 86 w 160"/>
              <a:gd name="T63" fmla="*/ 113 h 160"/>
              <a:gd name="T64" fmla="*/ 114 w 160"/>
              <a:gd name="T65" fmla="*/ 90 h 160"/>
              <a:gd name="T66" fmla="*/ 123 w 160"/>
              <a:gd name="T67" fmla="*/ 90 h 160"/>
              <a:gd name="T68" fmla="*/ 150 w 160"/>
              <a:gd name="T69" fmla="*/ 113 h 160"/>
              <a:gd name="T70" fmla="*/ 142 w 160"/>
              <a:gd name="T71" fmla="*/ 118 h 160"/>
              <a:gd name="T72" fmla="*/ 150 w 160"/>
              <a:gd name="T73" fmla="*/ 123 h 160"/>
              <a:gd name="T74" fmla="*/ 127 w 160"/>
              <a:gd name="T75" fmla="*/ 114 h 160"/>
              <a:gd name="T76" fmla="*/ 123 w 160"/>
              <a:gd name="T77" fmla="*/ 109 h 160"/>
              <a:gd name="T78" fmla="*/ 114 w 160"/>
              <a:gd name="T79" fmla="*/ 109 h 160"/>
              <a:gd name="T80" fmla="*/ 118 w 160"/>
              <a:gd name="T81" fmla="*/ 123 h 160"/>
              <a:gd name="T82" fmla="*/ 132 w 160"/>
              <a:gd name="T83" fmla="*/ 119 h 160"/>
              <a:gd name="T84" fmla="*/ 62 w 160"/>
              <a:gd name="T85" fmla="*/ 104 h 160"/>
              <a:gd name="T86" fmla="*/ 20 w 160"/>
              <a:gd name="T87" fmla="*/ 109 h 160"/>
              <a:gd name="T88" fmla="*/ 62 w 160"/>
              <a:gd name="T89" fmla="*/ 114 h 160"/>
              <a:gd name="T90" fmla="*/ 62 w 160"/>
              <a:gd name="T91" fmla="*/ 104 h 160"/>
              <a:gd name="T92" fmla="*/ 24 w 160"/>
              <a:gd name="T93" fmla="*/ 123 h 160"/>
              <a:gd name="T94" fmla="*/ 24 w 160"/>
              <a:gd name="T95" fmla="*/ 133 h 160"/>
              <a:gd name="T96" fmla="*/ 66 w 160"/>
              <a:gd name="T97"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39" y="65"/>
                </a:moveTo>
                <a:cubicBezTo>
                  <a:pt x="39" y="81"/>
                  <a:pt x="39" y="81"/>
                  <a:pt x="39" y="81"/>
                </a:cubicBezTo>
                <a:cubicBezTo>
                  <a:pt x="39" y="83"/>
                  <a:pt x="41" y="85"/>
                  <a:pt x="43" y="85"/>
                </a:cubicBezTo>
                <a:cubicBezTo>
                  <a:pt x="81" y="85"/>
                  <a:pt x="81" y="85"/>
                  <a:pt x="81" y="85"/>
                </a:cubicBezTo>
                <a:cubicBezTo>
                  <a:pt x="83" y="85"/>
                  <a:pt x="85" y="83"/>
                  <a:pt x="85" y="81"/>
                </a:cubicBezTo>
                <a:cubicBezTo>
                  <a:pt x="85" y="42"/>
                  <a:pt x="85" y="42"/>
                  <a:pt x="85" y="42"/>
                </a:cubicBezTo>
                <a:cubicBezTo>
                  <a:pt x="85" y="40"/>
                  <a:pt x="83" y="38"/>
                  <a:pt x="81" y="38"/>
                </a:cubicBezTo>
                <a:cubicBezTo>
                  <a:pt x="66" y="38"/>
                  <a:pt x="66" y="38"/>
                  <a:pt x="66" y="38"/>
                </a:cubicBezTo>
                <a:cubicBezTo>
                  <a:pt x="64" y="27"/>
                  <a:pt x="54" y="19"/>
                  <a:pt x="43" y="19"/>
                </a:cubicBezTo>
                <a:cubicBezTo>
                  <a:pt x="30" y="19"/>
                  <a:pt x="20" y="29"/>
                  <a:pt x="20" y="42"/>
                </a:cubicBezTo>
                <a:cubicBezTo>
                  <a:pt x="20" y="54"/>
                  <a:pt x="27" y="63"/>
                  <a:pt x="39" y="65"/>
                </a:cubicBezTo>
                <a:close/>
                <a:moveTo>
                  <a:pt x="66" y="47"/>
                </a:moveTo>
                <a:cubicBezTo>
                  <a:pt x="76" y="47"/>
                  <a:pt x="76" y="47"/>
                  <a:pt x="76" y="47"/>
                </a:cubicBezTo>
                <a:cubicBezTo>
                  <a:pt x="76" y="76"/>
                  <a:pt x="76" y="76"/>
                  <a:pt x="76" y="76"/>
                </a:cubicBezTo>
                <a:cubicBezTo>
                  <a:pt x="48" y="76"/>
                  <a:pt x="48" y="76"/>
                  <a:pt x="48" y="76"/>
                </a:cubicBezTo>
                <a:cubicBezTo>
                  <a:pt x="48" y="65"/>
                  <a:pt x="48" y="65"/>
                  <a:pt x="48" y="65"/>
                </a:cubicBezTo>
                <a:cubicBezTo>
                  <a:pt x="57" y="63"/>
                  <a:pt x="64" y="56"/>
                  <a:pt x="66" y="47"/>
                </a:cubicBezTo>
                <a:close/>
                <a:moveTo>
                  <a:pt x="48" y="56"/>
                </a:moveTo>
                <a:cubicBezTo>
                  <a:pt x="48" y="48"/>
                  <a:pt x="48" y="48"/>
                  <a:pt x="48" y="48"/>
                </a:cubicBezTo>
                <a:cubicBezTo>
                  <a:pt x="56" y="48"/>
                  <a:pt x="56" y="48"/>
                  <a:pt x="56" y="48"/>
                </a:cubicBezTo>
                <a:cubicBezTo>
                  <a:pt x="54" y="51"/>
                  <a:pt x="52" y="54"/>
                  <a:pt x="48" y="56"/>
                </a:cubicBezTo>
                <a:close/>
                <a:moveTo>
                  <a:pt x="43" y="29"/>
                </a:moveTo>
                <a:cubicBezTo>
                  <a:pt x="49" y="29"/>
                  <a:pt x="54" y="32"/>
                  <a:pt x="56" y="38"/>
                </a:cubicBezTo>
                <a:cubicBezTo>
                  <a:pt x="43" y="38"/>
                  <a:pt x="43" y="38"/>
                  <a:pt x="43" y="38"/>
                </a:cubicBezTo>
                <a:cubicBezTo>
                  <a:pt x="41" y="38"/>
                  <a:pt x="39" y="40"/>
                  <a:pt x="39" y="43"/>
                </a:cubicBezTo>
                <a:cubicBezTo>
                  <a:pt x="39" y="56"/>
                  <a:pt x="39" y="56"/>
                  <a:pt x="39" y="56"/>
                </a:cubicBezTo>
                <a:cubicBezTo>
                  <a:pt x="33" y="54"/>
                  <a:pt x="29" y="48"/>
                  <a:pt x="29" y="43"/>
                </a:cubicBezTo>
                <a:cubicBezTo>
                  <a:pt x="29" y="35"/>
                  <a:pt x="35" y="29"/>
                  <a:pt x="43" y="29"/>
                </a:cubicBezTo>
                <a:close/>
                <a:moveTo>
                  <a:pt x="123" y="77"/>
                </a:moveTo>
                <a:cubicBezTo>
                  <a:pt x="123" y="33"/>
                  <a:pt x="123" y="33"/>
                  <a:pt x="123" y="33"/>
                </a:cubicBezTo>
                <a:cubicBezTo>
                  <a:pt x="123" y="33"/>
                  <a:pt x="122" y="31"/>
                  <a:pt x="121" y="30"/>
                </a:cubicBezTo>
                <a:cubicBezTo>
                  <a:pt x="93" y="2"/>
                  <a:pt x="93" y="2"/>
                  <a:pt x="93" y="2"/>
                </a:cubicBezTo>
                <a:cubicBezTo>
                  <a:pt x="92" y="1"/>
                  <a:pt x="91" y="0"/>
                  <a:pt x="90" y="0"/>
                </a:cubicBezTo>
                <a:cubicBezTo>
                  <a:pt x="5" y="0"/>
                  <a:pt x="5" y="0"/>
                  <a:pt x="5" y="0"/>
                </a:cubicBezTo>
                <a:cubicBezTo>
                  <a:pt x="2" y="0"/>
                  <a:pt x="0" y="2"/>
                  <a:pt x="0" y="5"/>
                </a:cubicBezTo>
                <a:cubicBezTo>
                  <a:pt x="0" y="155"/>
                  <a:pt x="0" y="155"/>
                  <a:pt x="0" y="155"/>
                </a:cubicBezTo>
                <a:cubicBezTo>
                  <a:pt x="0" y="158"/>
                  <a:pt x="2" y="160"/>
                  <a:pt x="5" y="160"/>
                </a:cubicBezTo>
                <a:cubicBezTo>
                  <a:pt x="117" y="160"/>
                  <a:pt x="117" y="160"/>
                  <a:pt x="117" y="160"/>
                </a:cubicBezTo>
                <a:cubicBezTo>
                  <a:pt x="140" y="160"/>
                  <a:pt x="159" y="141"/>
                  <a:pt x="159" y="118"/>
                </a:cubicBezTo>
                <a:cubicBezTo>
                  <a:pt x="160" y="96"/>
                  <a:pt x="144" y="79"/>
                  <a:pt x="123" y="77"/>
                </a:cubicBezTo>
                <a:close/>
                <a:moveTo>
                  <a:pt x="94" y="17"/>
                </a:moveTo>
                <a:cubicBezTo>
                  <a:pt x="106" y="29"/>
                  <a:pt x="106" y="29"/>
                  <a:pt x="106" y="29"/>
                </a:cubicBezTo>
                <a:cubicBezTo>
                  <a:pt x="94" y="29"/>
                  <a:pt x="94" y="29"/>
                  <a:pt x="94" y="29"/>
                </a:cubicBezTo>
                <a:lnTo>
                  <a:pt x="94" y="17"/>
                </a:lnTo>
                <a:close/>
                <a:moveTo>
                  <a:pt x="10" y="151"/>
                </a:moveTo>
                <a:cubicBezTo>
                  <a:pt x="10" y="10"/>
                  <a:pt x="10" y="10"/>
                  <a:pt x="10" y="10"/>
                </a:cubicBezTo>
                <a:cubicBezTo>
                  <a:pt x="86" y="10"/>
                  <a:pt x="86" y="10"/>
                  <a:pt x="86" y="10"/>
                </a:cubicBezTo>
                <a:cubicBezTo>
                  <a:pt x="86" y="33"/>
                  <a:pt x="86" y="33"/>
                  <a:pt x="86" y="33"/>
                </a:cubicBezTo>
                <a:cubicBezTo>
                  <a:pt x="86" y="36"/>
                  <a:pt x="88" y="38"/>
                  <a:pt x="90" y="38"/>
                </a:cubicBezTo>
                <a:cubicBezTo>
                  <a:pt x="114" y="38"/>
                  <a:pt x="114" y="38"/>
                  <a:pt x="114" y="38"/>
                </a:cubicBezTo>
                <a:cubicBezTo>
                  <a:pt x="114" y="77"/>
                  <a:pt x="114" y="77"/>
                  <a:pt x="114" y="77"/>
                </a:cubicBezTo>
                <a:cubicBezTo>
                  <a:pt x="93" y="79"/>
                  <a:pt x="77" y="97"/>
                  <a:pt x="77" y="118"/>
                </a:cubicBezTo>
                <a:cubicBezTo>
                  <a:pt x="77" y="131"/>
                  <a:pt x="83" y="144"/>
                  <a:pt x="92" y="151"/>
                </a:cubicBezTo>
                <a:lnTo>
                  <a:pt x="10" y="151"/>
                </a:lnTo>
                <a:close/>
                <a:moveTo>
                  <a:pt x="123" y="150"/>
                </a:moveTo>
                <a:cubicBezTo>
                  <a:pt x="123" y="146"/>
                  <a:pt x="123" y="146"/>
                  <a:pt x="123" y="146"/>
                </a:cubicBezTo>
                <a:cubicBezTo>
                  <a:pt x="123" y="144"/>
                  <a:pt x="121" y="141"/>
                  <a:pt x="118" y="141"/>
                </a:cubicBezTo>
                <a:cubicBezTo>
                  <a:pt x="115" y="141"/>
                  <a:pt x="114" y="144"/>
                  <a:pt x="114" y="146"/>
                </a:cubicBezTo>
                <a:cubicBezTo>
                  <a:pt x="114" y="150"/>
                  <a:pt x="114" y="150"/>
                  <a:pt x="114" y="150"/>
                </a:cubicBezTo>
                <a:cubicBezTo>
                  <a:pt x="99" y="148"/>
                  <a:pt x="88" y="136"/>
                  <a:pt x="86" y="123"/>
                </a:cubicBezTo>
                <a:cubicBezTo>
                  <a:pt x="90" y="123"/>
                  <a:pt x="90" y="123"/>
                  <a:pt x="90" y="123"/>
                </a:cubicBezTo>
                <a:cubicBezTo>
                  <a:pt x="93" y="123"/>
                  <a:pt x="94" y="121"/>
                  <a:pt x="94" y="118"/>
                </a:cubicBezTo>
                <a:cubicBezTo>
                  <a:pt x="94" y="115"/>
                  <a:pt x="93" y="113"/>
                  <a:pt x="90" y="113"/>
                </a:cubicBezTo>
                <a:cubicBezTo>
                  <a:pt x="86" y="113"/>
                  <a:pt x="86" y="113"/>
                  <a:pt x="86" y="113"/>
                </a:cubicBezTo>
                <a:cubicBezTo>
                  <a:pt x="88" y="99"/>
                  <a:pt x="99" y="87"/>
                  <a:pt x="114" y="85"/>
                </a:cubicBezTo>
                <a:cubicBezTo>
                  <a:pt x="114" y="90"/>
                  <a:pt x="114" y="90"/>
                  <a:pt x="114" y="90"/>
                </a:cubicBezTo>
                <a:cubicBezTo>
                  <a:pt x="114" y="92"/>
                  <a:pt x="115" y="94"/>
                  <a:pt x="118" y="94"/>
                </a:cubicBezTo>
                <a:cubicBezTo>
                  <a:pt x="121" y="94"/>
                  <a:pt x="123" y="92"/>
                  <a:pt x="123" y="90"/>
                </a:cubicBezTo>
                <a:cubicBezTo>
                  <a:pt x="123" y="86"/>
                  <a:pt x="123" y="86"/>
                  <a:pt x="123" y="86"/>
                </a:cubicBezTo>
                <a:cubicBezTo>
                  <a:pt x="137" y="88"/>
                  <a:pt x="148" y="100"/>
                  <a:pt x="150" y="113"/>
                </a:cubicBezTo>
                <a:cubicBezTo>
                  <a:pt x="146" y="113"/>
                  <a:pt x="146" y="113"/>
                  <a:pt x="146" y="113"/>
                </a:cubicBezTo>
                <a:cubicBezTo>
                  <a:pt x="144" y="113"/>
                  <a:pt x="142" y="116"/>
                  <a:pt x="142" y="118"/>
                </a:cubicBezTo>
                <a:cubicBezTo>
                  <a:pt x="142" y="121"/>
                  <a:pt x="144" y="123"/>
                  <a:pt x="146" y="123"/>
                </a:cubicBezTo>
                <a:cubicBezTo>
                  <a:pt x="150" y="123"/>
                  <a:pt x="150" y="123"/>
                  <a:pt x="150" y="123"/>
                </a:cubicBezTo>
                <a:cubicBezTo>
                  <a:pt x="148" y="137"/>
                  <a:pt x="137" y="148"/>
                  <a:pt x="123" y="150"/>
                </a:cubicBezTo>
                <a:close/>
                <a:moveTo>
                  <a:pt x="127" y="114"/>
                </a:moveTo>
                <a:cubicBezTo>
                  <a:pt x="123" y="114"/>
                  <a:pt x="123" y="114"/>
                  <a:pt x="123" y="114"/>
                </a:cubicBezTo>
                <a:cubicBezTo>
                  <a:pt x="123" y="109"/>
                  <a:pt x="123" y="109"/>
                  <a:pt x="123" y="109"/>
                </a:cubicBezTo>
                <a:cubicBezTo>
                  <a:pt x="123" y="106"/>
                  <a:pt x="121" y="104"/>
                  <a:pt x="118" y="104"/>
                </a:cubicBezTo>
                <a:cubicBezTo>
                  <a:pt x="116" y="104"/>
                  <a:pt x="114" y="106"/>
                  <a:pt x="114" y="109"/>
                </a:cubicBezTo>
                <a:cubicBezTo>
                  <a:pt x="114" y="119"/>
                  <a:pt x="114" y="119"/>
                  <a:pt x="114" y="119"/>
                </a:cubicBezTo>
                <a:cubicBezTo>
                  <a:pt x="114" y="121"/>
                  <a:pt x="116" y="123"/>
                  <a:pt x="118" y="123"/>
                </a:cubicBezTo>
                <a:cubicBezTo>
                  <a:pt x="127" y="123"/>
                  <a:pt x="127" y="123"/>
                  <a:pt x="127" y="123"/>
                </a:cubicBezTo>
                <a:cubicBezTo>
                  <a:pt x="130" y="123"/>
                  <a:pt x="132" y="121"/>
                  <a:pt x="132" y="119"/>
                </a:cubicBezTo>
                <a:cubicBezTo>
                  <a:pt x="132" y="116"/>
                  <a:pt x="130" y="114"/>
                  <a:pt x="127" y="114"/>
                </a:cubicBezTo>
                <a:close/>
                <a:moveTo>
                  <a:pt x="62" y="104"/>
                </a:moveTo>
                <a:cubicBezTo>
                  <a:pt x="24" y="104"/>
                  <a:pt x="24" y="104"/>
                  <a:pt x="24" y="104"/>
                </a:cubicBezTo>
                <a:cubicBezTo>
                  <a:pt x="22" y="104"/>
                  <a:pt x="20" y="106"/>
                  <a:pt x="20" y="109"/>
                </a:cubicBezTo>
                <a:cubicBezTo>
                  <a:pt x="20" y="111"/>
                  <a:pt x="22" y="114"/>
                  <a:pt x="24" y="114"/>
                </a:cubicBezTo>
                <a:cubicBezTo>
                  <a:pt x="62" y="114"/>
                  <a:pt x="62" y="114"/>
                  <a:pt x="62" y="114"/>
                </a:cubicBezTo>
                <a:cubicBezTo>
                  <a:pt x="64" y="114"/>
                  <a:pt x="66" y="111"/>
                  <a:pt x="66" y="109"/>
                </a:cubicBezTo>
                <a:cubicBezTo>
                  <a:pt x="66" y="106"/>
                  <a:pt x="64" y="104"/>
                  <a:pt x="62" y="104"/>
                </a:cubicBezTo>
                <a:close/>
                <a:moveTo>
                  <a:pt x="62" y="123"/>
                </a:moveTo>
                <a:cubicBezTo>
                  <a:pt x="24" y="123"/>
                  <a:pt x="24" y="123"/>
                  <a:pt x="24" y="123"/>
                </a:cubicBezTo>
                <a:cubicBezTo>
                  <a:pt x="22" y="123"/>
                  <a:pt x="20" y="125"/>
                  <a:pt x="20" y="128"/>
                </a:cubicBezTo>
                <a:cubicBezTo>
                  <a:pt x="20" y="130"/>
                  <a:pt x="22" y="133"/>
                  <a:pt x="24" y="133"/>
                </a:cubicBezTo>
                <a:cubicBezTo>
                  <a:pt x="62" y="133"/>
                  <a:pt x="62" y="133"/>
                  <a:pt x="62" y="133"/>
                </a:cubicBezTo>
                <a:cubicBezTo>
                  <a:pt x="64" y="133"/>
                  <a:pt x="66" y="130"/>
                  <a:pt x="66" y="128"/>
                </a:cubicBezTo>
                <a:cubicBezTo>
                  <a:pt x="66" y="125"/>
                  <a:pt x="64" y="123"/>
                  <a:pt x="62" y="12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05044"/>
              </a:solidFill>
            </a:endParaRPr>
          </a:p>
        </p:txBody>
      </p:sp>
      <p:cxnSp>
        <p:nvCxnSpPr>
          <p:cNvPr id="4" name="Straight Connector 24">
            <a:extLst>
              <a:ext uri="{FF2B5EF4-FFF2-40B4-BE49-F238E27FC236}">
                <a16:creationId xmlns:a16="http://schemas.microsoft.com/office/drawing/2014/main" id="{24A78855-BEA7-73EF-F590-FD91531AA55F}"/>
              </a:ext>
            </a:extLst>
          </p:cNvPr>
          <p:cNvCxnSpPr>
            <a:cxnSpLocks/>
          </p:cNvCxnSpPr>
          <p:nvPr/>
        </p:nvCxnSpPr>
        <p:spPr>
          <a:xfrm>
            <a:off x="6849401" y="5019651"/>
            <a:ext cx="1004730" cy="0"/>
          </a:xfrm>
          <a:prstGeom prst="line">
            <a:avLst/>
          </a:prstGeom>
          <a:ln w="63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 name="Freeform 49">
            <a:extLst>
              <a:ext uri="{FF2B5EF4-FFF2-40B4-BE49-F238E27FC236}">
                <a16:creationId xmlns:a16="http://schemas.microsoft.com/office/drawing/2014/main" id="{65194791-850A-1CDD-604B-E4DD005BE31C}"/>
              </a:ext>
            </a:extLst>
          </p:cNvPr>
          <p:cNvSpPr>
            <a:spLocks noEditPoints="1"/>
          </p:cNvSpPr>
          <p:nvPr/>
        </p:nvSpPr>
        <p:spPr bwMode="auto">
          <a:xfrm>
            <a:off x="6096000" y="3307897"/>
            <a:ext cx="424495" cy="424495"/>
          </a:xfrm>
          <a:custGeom>
            <a:avLst/>
            <a:gdLst>
              <a:gd name="T0" fmla="*/ 39 w 160"/>
              <a:gd name="T1" fmla="*/ 81 h 160"/>
              <a:gd name="T2" fmla="*/ 81 w 160"/>
              <a:gd name="T3" fmla="*/ 85 h 160"/>
              <a:gd name="T4" fmla="*/ 85 w 160"/>
              <a:gd name="T5" fmla="*/ 42 h 160"/>
              <a:gd name="T6" fmla="*/ 66 w 160"/>
              <a:gd name="T7" fmla="*/ 38 h 160"/>
              <a:gd name="T8" fmla="*/ 20 w 160"/>
              <a:gd name="T9" fmla="*/ 42 h 160"/>
              <a:gd name="T10" fmla="*/ 66 w 160"/>
              <a:gd name="T11" fmla="*/ 47 h 160"/>
              <a:gd name="T12" fmla="*/ 76 w 160"/>
              <a:gd name="T13" fmla="*/ 76 h 160"/>
              <a:gd name="T14" fmla="*/ 48 w 160"/>
              <a:gd name="T15" fmla="*/ 65 h 160"/>
              <a:gd name="T16" fmla="*/ 48 w 160"/>
              <a:gd name="T17" fmla="*/ 56 h 160"/>
              <a:gd name="T18" fmla="*/ 56 w 160"/>
              <a:gd name="T19" fmla="*/ 48 h 160"/>
              <a:gd name="T20" fmla="*/ 43 w 160"/>
              <a:gd name="T21" fmla="*/ 29 h 160"/>
              <a:gd name="T22" fmla="*/ 43 w 160"/>
              <a:gd name="T23" fmla="*/ 38 h 160"/>
              <a:gd name="T24" fmla="*/ 39 w 160"/>
              <a:gd name="T25" fmla="*/ 56 h 160"/>
              <a:gd name="T26" fmla="*/ 43 w 160"/>
              <a:gd name="T27" fmla="*/ 29 h 160"/>
              <a:gd name="T28" fmla="*/ 123 w 160"/>
              <a:gd name="T29" fmla="*/ 33 h 160"/>
              <a:gd name="T30" fmla="*/ 93 w 160"/>
              <a:gd name="T31" fmla="*/ 2 h 160"/>
              <a:gd name="T32" fmla="*/ 5 w 160"/>
              <a:gd name="T33" fmla="*/ 0 h 160"/>
              <a:gd name="T34" fmla="*/ 0 w 160"/>
              <a:gd name="T35" fmla="*/ 155 h 160"/>
              <a:gd name="T36" fmla="*/ 117 w 160"/>
              <a:gd name="T37" fmla="*/ 160 h 160"/>
              <a:gd name="T38" fmla="*/ 123 w 160"/>
              <a:gd name="T39" fmla="*/ 77 h 160"/>
              <a:gd name="T40" fmla="*/ 106 w 160"/>
              <a:gd name="T41" fmla="*/ 29 h 160"/>
              <a:gd name="T42" fmla="*/ 94 w 160"/>
              <a:gd name="T43" fmla="*/ 17 h 160"/>
              <a:gd name="T44" fmla="*/ 10 w 160"/>
              <a:gd name="T45" fmla="*/ 10 h 160"/>
              <a:gd name="T46" fmla="*/ 86 w 160"/>
              <a:gd name="T47" fmla="*/ 33 h 160"/>
              <a:gd name="T48" fmla="*/ 114 w 160"/>
              <a:gd name="T49" fmla="*/ 38 h 160"/>
              <a:gd name="T50" fmla="*/ 77 w 160"/>
              <a:gd name="T51" fmla="*/ 118 h 160"/>
              <a:gd name="T52" fmla="*/ 10 w 160"/>
              <a:gd name="T53" fmla="*/ 151 h 160"/>
              <a:gd name="T54" fmla="*/ 123 w 160"/>
              <a:gd name="T55" fmla="*/ 146 h 160"/>
              <a:gd name="T56" fmla="*/ 114 w 160"/>
              <a:gd name="T57" fmla="*/ 146 h 160"/>
              <a:gd name="T58" fmla="*/ 86 w 160"/>
              <a:gd name="T59" fmla="*/ 123 h 160"/>
              <a:gd name="T60" fmla="*/ 94 w 160"/>
              <a:gd name="T61" fmla="*/ 118 h 160"/>
              <a:gd name="T62" fmla="*/ 86 w 160"/>
              <a:gd name="T63" fmla="*/ 113 h 160"/>
              <a:gd name="T64" fmla="*/ 114 w 160"/>
              <a:gd name="T65" fmla="*/ 90 h 160"/>
              <a:gd name="T66" fmla="*/ 123 w 160"/>
              <a:gd name="T67" fmla="*/ 90 h 160"/>
              <a:gd name="T68" fmla="*/ 150 w 160"/>
              <a:gd name="T69" fmla="*/ 113 h 160"/>
              <a:gd name="T70" fmla="*/ 142 w 160"/>
              <a:gd name="T71" fmla="*/ 118 h 160"/>
              <a:gd name="T72" fmla="*/ 150 w 160"/>
              <a:gd name="T73" fmla="*/ 123 h 160"/>
              <a:gd name="T74" fmla="*/ 127 w 160"/>
              <a:gd name="T75" fmla="*/ 114 h 160"/>
              <a:gd name="T76" fmla="*/ 123 w 160"/>
              <a:gd name="T77" fmla="*/ 109 h 160"/>
              <a:gd name="T78" fmla="*/ 114 w 160"/>
              <a:gd name="T79" fmla="*/ 109 h 160"/>
              <a:gd name="T80" fmla="*/ 118 w 160"/>
              <a:gd name="T81" fmla="*/ 123 h 160"/>
              <a:gd name="T82" fmla="*/ 132 w 160"/>
              <a:gd name="T83" fmla="*/ 119 h 160"/>
              <a:gd name="T84" fmla="*/ 62 w 160"/>
              <a:gd name="T85" fmla="*/ 104 h 160"/>
              <a:gd name="T86" fmla="*/ 20 w 160"/>
              <a:gd name="T87" fmla="*/ 109 h 160"/>
              <a:gd name="T88" fmla="*/ 62 w 160"/>
              <a:gd name="T89" fmla="*/ 114 h 160"/>
              <a:gd name="T90" fmla="*/ 62 w 160"/>
              <a:gd name="T91" fmla="*/ 104 h 160"/>
              <a:gd name="T92" fmla="*/ 24 w 160"/>
              <a:gd name="T93" fmla="*/ 123 h 160"/>
              <a:gd name="T94" fmla="*/ 24 w 160"/>
              <a:gd name="T95" fmla="*/ 133 h 160"/>
              <a:gd name="T96" fmla="*/ 66 w 160"/>
              <a:gd name="T97"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39" y="65"/>
                </a:moveTo>
                <a:cubicBezTo>
                  <a:pt x="39" y="81"/>
                  <a:pt x="39" y="81"/>
                  <a:pt x="39" y="81"/>
                </a:cubicBezTo>
                <a:cubicBezTo>
                  <a:pt x="39" y="83"/>
                  <a:pt x="41" y="85"/>
                  <a:pt x="43" y="85"/>
                </a:cubicBezTo>
                <a:cubicBezTo>
                  <a:pt x="81" y="85"/>
                  <a:pt x="81" y="85"/>
                  <a:pt x="81" y="85"/>
                </a:cubicBezTo>
                <a:cubicBezTo>
                  <a:pt x="83" y="85"/>
                  <a:pt x="85" y="83"/>
                  <a:pt x="85" y="81"/>
                </a:cubicBezTo>
                <a:cubicBezTo>
                  <a:pt x="85" y="42"/>
                  <a:pt x="85" y="42"/>
                  <a:pt x="85" y="42"/>
                </a:cubicBezTo>
                <a:cubicBezTo>
                  <a:pt x="85" y="40"/>
                  <a:pt x="83" y="38"/>
                  <a:pt x="81" y="38"/>
                </a:cubicBezTo>
                <a:cubicBezTo>
                  <a:pt x="66" y="38"/>
                  <a:pt x="66" y="38"/>
                  <a:pt x="66" y="38"/>
                </a:cubicBezTo>
                <a:cubicBezTo>
                  <a:pt x="64" y="27"/>
                  <a:pt x="54" y="19"/>
                  <a:pt x="43" y="19"/>
                </a:cubicBezTo>
                <a:cubicBezTo>
                  <a:pt x="30" y="19"/>
                  <a:pt x="20" y="29"/>
                  <a:pt x="20" y="42"/>
                </a:cubicBezTo>
                <a:cubicBezTo>
                  <a:pt x="20" y="54"/>
                  <a:pt x="27" y="63"/>
                  <a:pt x="39" y="65"/>
                </a:cubicBezTo>
                <a:close/>
                <a:moveTo>
                  <a:pt x="66" y="47"/>
                </a:moveTo>
                <a:cubicBezTo>
                  <a:pt x="76" y="47"/>
                  <a:pt x="76" y="47"/>
                  <a:pt x="76" y="47"/>
                </a:cubicBezTo>
                <a:cubicBezTo>
                  <a:pt x="76" y="76"/>
                  <a:pt x="76" y="76"/>
                  <a:pt x="76" y="76"/>
                </a:cubicBezTo>
                <a:cubicBezTo>
                  <a:pt x="48" y="76"/>
                  <a:pt x="48" y="76"/>
                  <a:pt x="48" y="76"/>
                </a:cubicBezTo>
                <a:cubicBezTo>
                  <a:pt x="48" y="65"/>
                  <a:pt x="48" y="65"/>
                  <a:pt x="48" y="65"/>
                </a:cubicBezTo>
                <a:cubicBezTo>
                  <a:pt x="57" y="63"/>
                  <a:pt x="64" y="56"/>
                  <a:pt x="66" y="47"/>
                </a:cubicBezTo>
                <a:close/>
                <a:moveTo>
                  <a:pt x="48" y="56"/>
                </a:moveTo>
                <a:cubicBezTo>
                  <a:pt x="48" y="48"/>
                  <a:pt x="48" y="48"/>
                  <a:pt x="48" y="48"/>
                </a:cubicBezTo>
                <a:cubicBezTo>
                  <a:pt x="56" y="48"/>
                  <a:pt x="56" y="48"/>
                  <a:pt x="56" y="48"/>
                </a:cubicBezTo>
                <a:cubicBezTo>
                  <a:pt x="54" y="51"/>
                  <a:pt x="52" y="54"/>
                  <a:pt x="48" y="56"/>
                </a:cubicBezTo>
                <a:close/>
                <a:moveTo>
                  <a:pt x="43" y="29"/>
                </a:moveTo>
                <a:cubicBezTo>
                  <a:pt x="49" y="29"/>
                  <a:pt x="54" y="32"/>
                  <a:pt x="56" y="38"/>
                </a:cubicBezTo>
                <a:cubicBezTo>
                  <a:pt x="43" y="38"/>
                  <a:pt x="43" y="38"/>
                  <a:pt x="43" y="38"/>
                </a:cubicBezTo>
                <a:cubicBezTo>
                  <a:pt x="41" y="38"/>
                  <a:pt x="39" y="40"/>
                  <a:pt x="39" y="43"/>
                </a:cubicBezTo>
                <a:cubicBezTo>
                  <a:pt x="39" y="56"/>
                  <a:pt x="39" y="56"/>
                  <a:pt x="39" y="56"/>
                </a:cubicBezTo>
                <a:cubicBezTo>
                  <a:pt x="33" y="54"/>
                  <a:pt x="29" y="48"/>
                  <a:pt x="29" y="43"/>
                </a:cubicBezTo>
                <a:cubicBezTo>
                  <a:pt x="29" y="35"/>
                  <a:pt x="35" y="29"/>
                  <a:pt x="43" y="29"/>
                </a:cubicBezTo>
                <a:close/>
                <a:moveTo>
                  <a:pt x="123" y="77"/>
                </a:moveTo>
                <a:cubicBezTo>
                  <a:pt x="123" y="33"/>
                  <a:pt x="123" y="33"/>
                  <a:pt x="123" y="33"/>
                </a:cubicBezTo>
                <a:cubicBezTo>
                  <a:pt x="123" y="33"/>
                  <a:pt x="122" y="31"/>
                  <a:pt x="121" y="30"/>
                </a:cubicBezTo>
                <a:cubicBezTo>
                  <a:pt x="93" y="2"/>
                  <a:pt x="93" y="2"/>
                  <a:pt x="93" y="2"/>
                </a:cubicBezTo>
                <a:cubicBezTo>
                  <a:pt x="92" y="1"/>
                  <a:pt x="91" y="0"/>
                  <a:pt x="90" y="0"/>
                </a:cubicBezTo>
                <a:cubicBezTo>
                  <a:pt x="5" y="0"/>
                  <a:pt x="5" y="0"/>
                  <a:pt x="5" y="0"/>
                </a:cubicBezTo>
                <a:cubicBezTo>
                  <a:pt x="2" y="0"/>
                  <a:pt x="0" y="2"/>
                  <a:pt x="0" y="5"/>
                </a:cubicBezTo>
                <a:cubicBezTo>
                  <a:pt x="0" y="155"/>
                  <a:pt x="0" y="155"/>
                  <a:pt x="0" y="155"/>
                </a:cubicBezTo>
                <a:cubicBezTo>
                  <a:pt x="0" y="158"/>
                  <a:pt x="2" y="160"/>
                  <a:pt x="5" y="160"/>
                </a:cubicBezTo>
                <a:cubicBezTo>
                  <a:pt x="117" y="160"/>
                  <a:pt x="117" y="160"/>
                  <a:pt x="117" y="160"/>
                </a:cubicBezTo>
                <a:cubicBezTo>
                  <a:pt x="140" y="160"/>
                  <a:pt x="159" y="141"/>
                  <a:pt x="159" y="118"/>
                </a:cubicBezTo>
                <a:cubicBezTo>
                  <a:pt x="160" y="96"/>
                  <a:pt x="144" y="79"/>
                  <a:pt x="123" y="77"/>
                </a:cubicBezTo>
                <a:close/>
                <a:moveTo>
                  <a:pt x="94" y="17"/>
                </a:moveTo>
                <a:cubicBezTo>
                  <a:pt x="106" y="29"/>
                  <a:pt x="106" y="29"/>
                  <a:pt x="106" y="29"/>
                </a:cubicBezTo>
                <a:cubicBezTo>
                  <a:pt x="94" y="29"/>
                  <a:pt x="94" y="29"/>
                  <a:pt x="94" y="29"/>
                </a:cubicBezTo>
                <a:lnTo>
                  <a:pt x="94" y="17"/>
                </a:lnTo>
                <a:close/>
                <a:moveTo>
                  <a:pt x="10" y="151"/>
                </a:moveTo>
                <a:cubicBezTo>
                  <a:pt x="10" y="10"/>
                  <a:pt x="10" y="10"/>
                  <a:pt x="10" y="10"/>
                </a:cubicBezTo>
                <a:cubicBezTo>
                  <a:pt x="86" y="10"/>
                  <a:pt x="86" y="10"/>
                  <a:pt x="86" y="10"/>
                </a:cubicBezTo>
                <a:cubicBezTo>
                  <a:pt x="86" y="33"/>
                  <a:pt x="86" y="33"/>
                  <a:pt x="86" y="33"/>
                </a:cubicBezTo>
                <a:cubicBezTo>
                  <a:pt x="86" y="36"/>
                  <a:pt x="88" y="38"/>
                  <a:pt x="90" y="38"/>
                </a:cubicBezTo>
                <a:cubicBezTo>
                  <a:pt x="114" y="38"/>
                  <a:pt x="114" y="38"/>
                  <a:pt x="114" y="38"/>
                </a:cubicBezTo>
                <a:cubicBezTo>
                  <a:pt x="114" y="77"/>
                  <a:pt x="114" y="77"/>
                  <a:pt x="114" y="77"/>
                </a:cubicBezTo>
                <a:cubicBezTo>
                  <a:pt x="93" y="79"/>
                  <a:pt x="77" y="97"/>
                  <a:pt x="77" y="118"/>
                </a:cubicBezTo>
                <a:cubicBezTo>
                  <a:pt x="77" y="131"/>
                  <a:pt x="83" y="144"/>
                  <a:pt x="92" y="151"/>
                </a:cubicBezTo>
                <a:lnTo>
                  <a:pt x="10" y="151"/>
                </a:lnTo>
                <a:close/>
                <a:moveTo>
                  <a:pt x="123" y="150"/>
                </a:moveTo>
                <a:cubicBezTo>
                  <a:pt x="123" y="146"/>
                  <a:pt x="123" y="146"/>
                  <a:pt x="123" y="146"/>
                </a:cubicBezTo>
                <a:cubicBezTo>
                  <a:pt x="123" y="144"/>
                  <a:pt x="121" y="141"/>
                  <a:pt x="118" y="141"/>
                </a:cubicBezTo>
                <a:cubicBezTo>
                  <a:pt x="115" y="141"/>
                  <a:pt x="114" y="144"/>
                  <a:pt x="114" y="146"/>
                </a:cubicBezTo>
                <a:cubicBezTo>
                  <a:pt x="114" y="150"/>
                  <a:pt x="114" y="150"/>
                  <a:pt x="114" y="150"/>
                </a:cubicBezTo>
                <a:cubicBezTo>
                  <a:pt x="99" y="148"/>
                  <a:pt x="88" y="136"/>
                  <a:pt x="86" y="123"/>
                </a:cubicBezTo>
                <a:cubicBezTo>
                  <a:pt x="90" y="123"/>
                  <a:pt x="90" y="123"/>
                  <a:pt x="90" y="123"/>
                </a:cubicBezTo>
                <a:cubicBezTo>
                  <a:pt x="93" y="123"/>
                  <a:pt x="94" y="121"/>
                  <a:pt x="94" y="118"/>
                </a:cubicBezTo>
                <a:cubicBezTo>
                  <a:pt x="94" y="115"/>
                  <a:pt x="93" y="113"/>
                  <a:pt x="90" y="113"/>
                </a:cubicBezTo>
                <a:cubicBezTo>
                  <a:pt x="86" y="113"/>
                  <a:pt x="86" y="113"/>
                  <a:pt x="86" y="113"/>
                </a:cubicBezTo>
                <a:cubicBezTo>
                  <a:pt x="88" y="99"/>
                  <a:pt x="99" y="87"/>
                  <a:pt x="114" y="85"/>
                </a:cubicBezTo>
                <a:cubicBezTo>
                  <a:pt x="114" y="90"/>
                  <a:pt x="114" y="90"/>
                  <a:pt x="114" y="90"/>
                </a:cubicBezTo>
                <a:cubicBezTo>
                  <a:pt x="114" y="92"/>
                  <a:pt x="115" y="94"/>
                  <a:pt x="118" y="94"/>
                </a:cubicBezTo>
                <a:cubicBezTo>
                  <a:pt x="121" y="94"/>
                  <a:pt x="123" y="92"/>
                  <a:pt x="123" y="90"/>
                </a:cubicBezTo>
                <a:cubicBezTo>
                  <a:pt x="123" y="86"/>
                  <a:pt x="123" y="86"/>
                  <a:pt x="123" y="86"/>
                </a:cubicBezTo>
                <a:cubicBezTo>
                  <a:pt x="137" y="88"/>
                  <a:pt x="148" y="100"/>
                  <a:pt x="150" y="113"/>
                </a:cubicBezTo>
                <a:cubicBezTo>
                  <a:pt x="146" y="113"/>
                  <a:pt x="146" y="113"/>
                  <a:pt x="146" y="113"/>
                </a:cubicBezTo>
                <a:cubicBezTo>
                  <a:pt x="144" y="113"/>
                  <a:pt x="142" y="116"/>
                  <a:pt x="142" y="118"/>
                </a:cubicBezTo>
                <a:cubicBezTo>
                  <a:pt x="142" y="121"/>
                  <a:pt x="144" y="123"/>
                  <a:pt x="146" y="123"/>
                </a:cubicBezTo>
                <a:cubicBezTo>
                  <a:pt x="150" y="123"/>
                  <a:pt x="150" y="123"/>
                  <a:pt x="150" y="123"/>
                </a:cubicBezTo>
                <a:cubicBezTo>
                  <a:pt x="148" y="137"/>
                  <a:pt x="137" y="148"/>
                  <a:pt x="123" y="150"/>
                </a:cubicBezTo>
                <a:close/>
                <a:moveTo>
                  <a:pt x="127" y="114"/>
                </a:moveTo>
                <a:cubicBezTo>
                  <a:pt x="123" y="114"/>
                  <a:pt x="123" y="114"/>
                  <a:pt x="123" y="114"/>
                </a:cubicBezTo>
                <a:cubicBezTo>
                  <a:pt x="123" y="109"/>
                  <a:pt x="123" y="109"/>
                  <a:pt x="123" y="109"/>
                </a:cubicBezTo>
                <a:cubicBezTo>
                  <a:pt x="123" y="106"/>
                  <a:pt x="121" y="104"/>
                  <a:pt x="118" y="104"/>
                </a:cubicBezTo>
                <a:cubicBezTo>
                  <a:pt x="116" y="104"/>
                  <a:pt x="114" y="106"/>
                  <a:pt x="114" y="109"/>
                </a:cubicBezTo>
                <a:cubicBezTo>
                  <a:pt x="114" y="119"/>
                  <a:pt x="114" y="119"/>
                  <a:pt x="114" y="119"/>
                </a:cubicBezTo>
                <a:cubicBezTo>
                  <a:pt x="114" y="121"/>
                  <a:pt x="116" y="123"/>
                  <a:pt x="118" y="123"/>
                </a:cubicBezTo>
                <a:cubicBezTo>
                  <a:pt x="127" y="123"/>
                  <a:pt x="127" y="123"/>
                  <a:pt x="127" y="123"/>
                </a:cubicBezTo>
                <a:cubicBezTo>
                  <a:pt x="130" y="123"/>
                  <a:pt x="132" y="121"/>
                  <a:pt x="132" y="119"/>
                </a:cubicBezTo>
                <a:cubicBezTo>
                  <a:pt x="132" y="116"/>
                  <a:pt x="130" y="114"/>
                  <a:pt x="127" y="114"/>
                </a:cubicBezTo>
                <a:close/>
                <a:moveTo>
                  <a:pt x="62" y="104"/>
                </a:moveTo>
                <a:cubicBezTo>
                  <a:pt x="24" y="104"/>
                  <a:pt x="24" y="104"/>
                  <a:pt x="24" y="104"/>
                </a:cubicBezTo>
                <a:cubicBezTo>
                  <a:pt x="22" y="104"/>
                  <a:pt x="20" y="106"/>
                  <a:pt x="20" y="109"/>
                </a:cubicBezTo>
                <a:cubicBezTo>
                  <a:pt x="20" y="111"/>
                  <a:pt x="22" y="114"/>
                  <a:pt x="24" y="114"/>
                </a:cubicBezTo>
                <a:cubicBezTo>
                  <a:pt x="62" y="114"/>
                  <a:pt x="62" y="114"/>
                  <a:pt x="62" y="114"/>
                </a:cubicBezTo>
                <a:cubicBezTo>
                  <a:pt x="64" y="114"/>
                  <a:pt x="66" y="111"/>
                  <a:pt x="66" y="109"/>
                </a:cubicBezTo>
                <a:cubicBezTo>
                  <a:pt x="66" y="106"/>
                  <a:pt x="64" y="104"/>
                  <a:pt x="62" y="104"/>
                </a:cubicBezTo>
                <a:close/>
                <a:moveTo>
                  <a:pt x="62" y="123"/>
                </a:moveTo>
                <a:cubicBezTo>
                  <a:pt x="24" y="123"/>
                  <a:pt x="24" y="123"/>
                  <a:pt x="24" y="123"/>
                </a:cubicBezTo>
                <a:cubicBezTo>
                  <a:pt x="22" y="123"/>
                  <a:pt x="20" y="125"/>
                  <a:pt x="20" y="128"/>
                </a:cubicBezTo>
                <a:cubicBezTo>
                  <a:pt x="20" y="130"/>
                  <a:pt x="22" y="133"/>
                  <a:pt x="24" y="133"/>
                </a:cubicBezTo>
                <a:cubicBezTo>
                  <a:pt x="62" y="133"/>
                  <a:pt x="62" y="133"/>
                  <a:pt x="62" y="133"/>
                </a:cubicBezTo>
                <a:cubicBezTo>
                  <a:pt x="64" y="133"/>
                  <a:pt x="66" y="130"/>
                  <a:pt x="66" y="128"/>
                </a:cubicBezTo>
                <a:cubicBezTo>
                  <a:pt x="66" y="125"/>
                  <a:pt x="64" y="123"/>
                  <a:pt x="62" y="12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05044"/>
              </a:solidFill>
            </a:endParaRPr>
          </a:p>
        </p:txBody>
      </p:sp>
      <p:cxnSp>
        <p:nvCxnSpPr>
          <p:cNvPr id="7" name="Straight Connector 24">
            <a:extLst>
              <a:ext uri="{FF2B5EF4-FFF2-40B4-BE49-F238E27FC236}">
                <a16:creationId xmlns:a16="http://schemas.microsoft.com/office/drawing/2014/main" id="{75CA0B2A-554E-7D3A-E843-65D31B8627BD}"/>
              </a:ext>
            </a:extLst>
          </p:cNvPr>
          <p:cNvCxnSpPr>
            <a:cxnSpLocks/>
          </p:cNvCxnSpPr>
          <p:nvPr/>
        </p:nvCxnSpPr>
        <p:spPr>
          <a:xfrm>
            <a:off x="6849401" y="5928075"/>
            <a:ext cx="1004730" cy="0"/>
          </a:xfrm>
          <a:prstGeom prst="line">
            <a:avLst/>
          </a:prstGeom>
          <a:ln w="63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49">
            <a:extLst>
              <a:ext uri="{FF2B5EF4-FFF2-40B4-BE49-F238E27FC236}">
                <a16:creationId xmlns:a16="http://schemas.microsoft.com/office/drawing/2014/main" id="{703A5568-8FA9-DD31-A701-87C1CCC7843E}"/>
              </a:ext>
            </a:extLst>
          </p:cNvPr>
          <p:cNvSpPr>
            <a:spLocks noEditPoints="1"/>
          </p:cNvSpPr>
          <p:nvPr/>
        </p:nvSpPr>
        <p:spPr bwMode="auto">
          <a:xfrm>
            <a:off x="6126539" y="4284932"/>
            <a:ext cx="424495" cy="424495"/>
          </a:xfrm>
          <a:custGeom>
            <a:avLst/>
            <a:gdLst>
              <a:gd name="T0" fmla="*/ 39 w 160"/>
              <a:gd name="T1" fmla="*/ 81 h 160"/>
              <a:gd name="T2" fmla="*/ 81 w 160"/>
              <a:gd name="T3" fmla="*/ 85 h 160"/>
              <a:gd name="T4" fmla="*/ 85 w 160"/>
              <a:gd name="T5" fmla="*/ 42 h 160"/>
              <a:gd name="T6" fmla="*/ 66 w 160"/>
              <a:gd name="T7" fmla="*/ 38 h 160"/>
              <a:gd name="T8" fmla="*/ 20 w 160"/>
              <a:gd name="T9" fmla="*/ 42 h 160"/>
              <a:gd name="T10" fmla="*/ 66 w 160"/>
              <a:gd name="T11" fmla="*/ 47 h 160"/>
              <a:gd name="T12" fmla="*/ 76 w 160"/>
              <a:gd name="T13" fmla="*/ 76 h 160"/>
              <a:gd name="T14" fmla="*/ 48 w 160"/>
              <a:gd name="T15" fmla="*/ 65 h 160"/>
              <a:gd name="T16" fmla="*/ 48 w 160"/>
              <a:gd name="T17" fmla="*/ 56 h 160"/>
              <a:gd name="T18" fmla="*/ 56 w 160"/>
              <a:gd name="T19" fmla="*/ 48 h 160"/>
              <a:gd name="T20" fmla="*/ 43 w 160"/>
              <a:gd name="T21" fmla="*/ 29 h 160"/>
              <a:gd name="T22" fmla="*/ 43 w 160"/>
              <a:gd name="T23" fmla="*/ 38 h 160"/>
              <a:gd name="T24" fmla="*/ 39 w 160"/>
              <a:gd name="T25" fmla="*/ 56 h 160"/>
              <a:gd name="T26" fmla="*/ 43 w 160"/>
              <a:gd name="T27" fmla="*/ 29 h 160"/>
              <a:gd name="T28" fmla="*/ 123 w 160"/>
              <a:gd name="T29" fmla="*/ 33 h 160"/>
              <a:gd name="T30" fmla="*/ 93 w 160"/>
              <a:gd name="T31" fmla="*/ 2 h 160"/>
              <a:gd name="T32" fmla="*/ 5 w 160"/>
              <a:gd name="T33" fmla="*/ 0 h 160"/>
              <a:gd name="T34" fmla="*/ 0 w 160"/>
              <a:gd name="T35" fmla="*/ 155 h 160"/>
              <a:gd name="T36" fmla="*/ 117 w 160"/>
              <a:gd name="T37" fmla="*/ 160 h 160"/>
              <a:gd name="T38" fmla="*/ 123 w 160"/>
              <a:gd name="T39" fmla="*/ 77 h 160"/>
              <a:gd name="T40" fmla="*/ 106 w 160"/>
              <a:gd name="T41" fmla="*/ 29 h 160"/>
              <a:gd name="T42" fmla="*/ 94 w 160"/>
              <a:gd name="T43" fmla="*/ 17 h 160"/>
              <a:gd name="T44" fmla="*/ 10 w 160"/>
              <a:gd name="T45" fmla="*/ 10 h 160"/>
              <a:gd name="T46" fmla="*/ 86 w 160"/>
              <a:gd name="T47" fmla="*/ 33 h 160"/>
              <a:gd name="T48" fmla="*/ 114 w 160"/>
              <a:gd name="T49" fmla="*/ 38 h 160"/>
              <a:gd name="T50" fmla="*/ 77 w 160"/>
              <a:gd name="T51" fmla="*/ 118 h 160"/>
              <a:gd name="T52" fmla="*/ 10 w 160"/>
              <a:gd name="T53" fmla="*/ 151 h 160"/>
              <a:gd name="T54" fmla="*/ 123 w 160"/>
              <a:gd name="T55" fmla="*/ 146 h 160"/>
              <a:gd name="T56" fmla="*/ 114 w 160"/>
              <a:gd name="T57" fmla="*/ 146 h 160"/>
              <a:gd name="T58" fmla="*/ 86 w 160"/>
              <a:gd name="T59" fmla="*/ 123 h 160"/>
              <a:gd name="T60" fmla="*/ 94 w 160"/>
              <a:gd name="T61" fmla="*/ 118 h 160"/>
              <a:gd name="T62" fmla="*/ 86 w 160"/>
              <a:gd name="T63" fmla="*/ 113 h 160"/>
              <a:gd name="T64" fmla="*/ 114 w 160"/>
              <a:gd name="T65" fmla="*/ 90 h 160"/>
              <a:gd name="T66" fmla="*/ 123 w 160"/>
              <a:gd name="T67" fmla="*/ 90 h 160"/>
              <a:gd name="T68" fmla="*/ 150 w 160"/>
              <a:gd name="T69" fmla="*/ 113 h 160"/>
              <a:gd name="T70" fmla="*/ 142 w 160"/>
              <a:gd name="T71" fmla="*/ 118 h 160"/>
              <a:gd name="T72" fmla="*/ 150 w 160"/>
              <a:gd name="T73" fmla="*/ 123 h 160"/>
              <a:gd name="T74" fmla="*/ 127 w 160"/>
              <a:gd name="T75" fmla="*/ 114 h 160"/>
              <a:gd name="T76" fmla="*/ 123 w 160"/>
              <a:gd name="T77" fmla="*/ 109 h 160"/>
              <a:gd name="T78" fmla="*/ 114 w 160"/>
              <a:gd name="T79" fmla="*/ 109 h 160"/>
              <a:gd name="T80" fmla="*/ 118 w 160"/>
              <a:gd name="T81" fmla="*/ 123 h 160"/>
              <a:gd name="T82" fmla="*/ 132 w 160"/>
              <a:gd name="T83" fmla="*/ 119 h 160"/>
              <a:gd name="T84" fmla="*/ 62 w 160"/>
              <a:gd name="T85" fmla="*/ 104 h 160"/>
              <a:gd name="T86" fmla="*/ 20 w 160"/>
              <a:gd name="T87" fmla="*/ 109 h 160"/>
              <a:gd name="T88" fmla="*/ 62 w 160"/>
              <a:gd name="T89" fmla="*/ 114 h 160"/>
              <a:gd name="T90" fmla="*/ 62 w 160"/>
              <a:gd name="T91" fmla="*/ 104 h 160"/>
              <a:gd name="T92" fmla="*/ 24 w 160"/>
              <a:gd name="T93" fmla="*/ 123 h 160"/>
              <a:gd name="T94" fmla="*/ 24 w 160"/>
              <a:gd name="T95" fmla="*/ 133 h 160"/>
              <a:gd name="T96" fmla="*/ 66 w 160"/>
              <a:gd name="T97"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39" y="65"/>
                </a:moveTo>
                <a:cubicBezTo>
                  <a:pt x="39" y="81"/>
                  <a:pt x="39" y="81"/>
                  <a:pt x="39" y="81"/>
                </a:cubicBezTo>
                <a:cubicBezTo>
                  <a:pt x="39" y="83"/>
                  <a:pt x="41" y="85"/>
                  <a:pt x="43" y="85"/>
                </a:cubicBezTo>
                <a:cubicBezTo>
                  <a:pt x="81" y="85"/>
                  <a:pt x="81" y="85"/>
                  <a:pt x="81" y="85"/>
                </a:cubicBezTo>
                <a:cubicBezTo>
                  <a:pt x="83" y="85"/>
                  <a:pt x="85" y="83"/>
                  <a:pt x="85" y="81"/>
                </a:cubicBezTo>
                <a:cubicBezTo>
                  <a:pt x="85" y="42"/>
                  <a:pt x="85" y="42"/>
                  <a:pt x="85" y="42"/>
                </a:cubicBezTo>
                <a:cubicBezTo>
                  <a:pt x="85" y="40"/>
                  <a:pt x="83" y="38"/>
                  <a:pt x="81" y="38"/>
                </a:cubicBezTo>
                <a:cubicBezTo>
                  <a:pt x="66" y="38"/>
                  <a:pt x="66" y="38"/>
                  <a:pt x="66" y="38"/>
                </a:cubicBezTo>
                <a:cubicBezTo>
                  <a:pt x="64" y="27"/>
                  <a:pt x="54" y="19"/>
                  <a:pt x="43" y="19"/>
                </a:cubicBezTo>
                <a:cubicBezTo>
                  <a:pt x="30" y="19"/>
                  <a:pt x="20" y="29"/>
                  <a:pt x="20" y="42"/>
                </a:cubicBezTo>
                <a:cubicBezTo>
                  <a:pt x="20" y="54"/>
                  <a:pt x="27" y="63"/>
                  <a:pt x="39" y="65"/>
                </a:cubicBezTo>
                <a:close/>
                <a:moveTo>
                  <a:pt x="66" y="47"/>
                </a:moveTo>
                <a:cubicBezTo>
                  <a:pt x="76" y="47"/>
                  <a:pt x="76" y="47"/>
                  <a:pt x="76" y="47"/>
                </a:cubicBezTo>
                <a:cubicBezTo>
                  <a:pt x="76" y="76"/>
                  <a:pt x="76" y="76"/>
                  <a:pt x="76" y="76"/>
                </a:cubicBezTo>
                <a:cubicBezTo>
                  <a:pt x="48" y="76"/>
                  <a:pt x="48" y="76"/>
                  <a:pt x="48" y="76"/>
                </a:cubicBezTo>
                <a:cubicBezTo>
                  <a:pt x="48" y="65"/>
                  <a:pt x="48" y="65"/>
                  <a:pt x="48" y="65"/>
                </a:cubicBezTo>
                <a:cubicBezTo>
                  <a:pt x="57" y="63"/>
                  <a:pt x="64" y="56"/>
                  <a:pt x="66" y="47"/>
                </a:cubicBezTo>
                <a:close/>
                <a:moveTo>
                  <a:pt x="48" y="56"/>
                </a:moveTo>
                <a:cubicBezTo>
                  <a:pt x="48" y="48"/>
                  <a:pt x="48" y="48"/>
                  <a:pt x="48" y="48"/>
                </a:cubicBezTo>
                <a:cubicBezTo>
                  <a:pt x="56" y="48"/>
                  <a:pt x="56" y="48"/>
                  <a:pt x="56" y="48"/>
                </a:cubicBezTo>
                <a:cubicBezTo>
                  <a:pt x="54" y="51"/>
                  <a:pt x="52" y="54"/>
                  <a:pt x="48" y="56"/>
                </a:cubicBezTo>
                <a:close/>
                <a:moveTo>
                  <a:pt x="43" y="29"/>
                </a:moveTo>
                <a:cubicBezTo>
                  <a:pt x="49" y="29"/>
                  <a:pt x="54" y="32"/>
                  <a:pt x="56" y="38"/>
                </a:cubicBezTo>
                <a:cubicBezTo>
                  <a:pt x="43" y="38"/>
                  <a:pt x="43" y="38"/>
                  <a:pt x="43" y="38"/>
                </a:cubicBezTo>
                <a:cubicBezTo>
                  <a:pt x="41" y="38"/>
                  <a:pt x="39" y="40"/>
                  <a:pt x="39" y="43"/>
                </a:cubicBezTo>
                <a:cubicBezTo>
                  <a:pt x="39" y="56"/>
                  <a:pt x="39" y="56"/>
                  <a:pt x="39" y="56"/>
                </a:cubicBezTo>
                <a:cubicBezTo>
                  <a:pt x="33" y="54"/>
                  <a:pt x="29" y="48"/>
                  <a:pt x="29" y="43"/>
                </a:cubicBezTo>
                <a:cubicBezTo>
                  <a:pt x="29" y="35"/>
                  <a:pt x="35" y="29"/>
                  <a:pt x="43" y="29"/>
                </a:cubicBezTo>
                <a:close/>
                <a:moveTo>
                  <a:pt x="123" y="77"/>
                </a:moveTo>
                <a:cubicBezTo>
                  <a:pt x="123" y="33"/>
                  <a:pt x="123" y="33"/>
                  <a:pt x="123" y="33"/>
                </a:cubicBezTo>
                <a:cubicBezTo>
                  <a:pt x="123" y="33"/>
                  <a:pt x="122" y="31"/>
                  <a:pt x="121" y="30"/>
                </a:cubicBezTo>
                <a:cubicBezTo>
                  <a:pt x="93" y="2"/>
                  <a:pt x="93" y="2"/>
                  <a:pt x="93" y="2"/>
                </a:cubicBezTo>
                <a:cubicBezTo>
                  <a:pt x="92" y="1"/>
                  <a:pt x="91" y="0"/>
                  <a:pt x="90" y="0"/>
                </a:cubicBezTo>
                <a:cubicBezTo>
                  <a:pt x="5" y="0"/>
                  <a:pt x="5" y="0"/>
                  <a:pt x="5" y="0"/>
                </a:cubicBezTo>
                <a:cubicBezTo>
                  <a:pt x="2" y="0"/>
                  <a:pt x="0" y="2"/>
                  <a:pt x="0" y="5"/>
                </a:cubicBezTo>
                <a:cubicBezTo>
                  <a:pt x="0" y="155"/>
                  <a:pt x="0" y="155"/>
                  <a:pt x="0" y="155"/>
                </a:cubicBezTo>
                <a:cubicBezTo>
                  <a:pt x="0" y="158"/>
                  <a:pt x="2" y="160"/>
                  <a:pt x="5" y="160"/>
                </a:cubicBezTo>
                <a:cubicBezTo>
                  <a:pt x="117" y="160"/>
                  <a:pt x="117" y="160"/>
                  <a:pt x="117" y="160"/>
                </a:cubicBezTo>
                <a:cubicBezTo>
                  <a:pt x="140" y="160"/>
                  <a:pt x="159" y="141"/>
                  <a:pt x="159" y="118"/>
                </a:cubicBezTo>
                <a:cubicBezTo>
                  <a:pt x="160" y="96"/>
                  <a:pt x="144" y="79"/>
                  <a:pt x="123" y="77"/>
                </a:cubicBezTo>
                <a:close/>
                <a:moveTo>
                  <a:pt x="94" y="17"/>
                </a:moveTo>
                <a:cubicBezTo>
                  <a:pt x="106" y="29"/>
                  <a:pt x="106" y="29"/>
                  <a:pt x="106" y="29"/>
                </a:cubicBezTo>
                <a:cubicBezTo>
                  <a:pt x="94" y="29"/>
                  <a:pt x="94" y="29"/>
                  <a:pt x="94" y="29"/>
                </a:cubicBezTo>
                <a:lnTo>
                  <a:pt x="94" y="17"/>
                </a:lnTo>
                <a:close/>
                <a:moveTo>
                  <a:pt x="10" y="151"/>
                </a:moveTo>
                <a:cubicBezTo>
                  <a:pt x="10" y="10"/>
                  <a:pt x="10" y="10"/>
                  <a:pt x="10" y="10"/>
                </a:cubicBezTo>
                <a:cubicBezTo>
                  <a:pt x="86" y="10"/>
                  <a:pt x="86" y="10"/>
                  <a:pt x="86" y="10"/>
                </a:cubicBezTo>
                <a:cubicBezTo>
                  <a:pt x="86" y="33"/>
                  <a:pt x="86" y="33"/>
                  <a:pt x="86" y="33"/>
                </a:cubicBezTo>
                <a:cubicBezTo>
                  <a:pt x="86" y="36"/>
                  <a:pt x="88" y="38"/>
                  <a:pt x="90" y="38"/>
                </a:cubicBezTo>
                <a:cubicBezTo>
                  <a:pt x="114" y="38"/>
                  <a:pt x="114" y="38"/>
                  <a:pt x="114" y="38"/>
                </a:cubicBezTo>
                <a:cubicBezTo>
                  <a:pt x="114" y="77"/>
                  <a:pt x="114" y="77"/>
                  <a:pt x="114" y="77"/>
                </a:cubicBezTo>
                <a:cubicBezTo>
                  <a:pt x="93" y="79"/>
                  <a:pt x="77" y="97"/>
                  <a:pt x="77" y="118"/>
                </a:cubicBezTo>
                <a:cubicBezTo>
                  <a:pt x="77" y="131"/>
                  <a:pt x="83" y="144"/>
                  <a:pt x="92" y="151"/>
                </a:cubicBezTo>
                <a:lnTo>
                  <a:pt x="10" y="151"/>
                </a:lnTo>
                <a:close/>
                <a:moveTo>
                  <a:pt x="123" y="150"/>
                </a:moveTo>
                <a:cubicBezTo>
                  <a:pt x="123" y="146"/>
                  <a:pt x="123" y="146"/>
                  <a:pt x="123" y="146"/>
                </a:cubicBezTo>
                <a:cubicBezTo>
                  <a:pt x="123" y="144"/>
                  <a:pt x="121" y="141"/>
                  <a:pt x="118" y="141"/>
                </a:cubicBezTo>
                <a:cubicBezTo>
                  <a:pt x="115" y="141"/>
                  <a:pt x="114" y="144"/>
                  <a:pt x="114" y="146"/>
                </a:cubicBezTo>
                <a:cubicBezTo>
                  <a:pt x="114" y="150"/>
                  <a:pt x="114" y="150"/>
                  <a:pt x="114" y="150"/>
                </a:cubicBezTo>
                <a:cubicBezTo>
                  <a:pt x="99" y="148"/>
                  <a:pt x="88" y="136"/>
                  <a:pt x="86" y="123"/>
                </a:cubicBezTo>
                <a:cubicBezTo>
                  <a:pt x="90" y="123"/>
                  <a:pt x="90" y="123"/>
                  <a:pt x="90" y="123"/>
                </a:cubicBezTo>
                <a:cubicBezTo>
                  <a:pt x="93" y="123"/>
                  <a:pt x="94" y="121"/>
                  <a:pt x="94" y="118"/>
                </a:cubicBezTo>
                <a:cubicBezTo>
                  <a:pt x="94" y="115"/>
                  <a:pt x="93" y="113"/>
                  <a:pt x="90" y="113"/>
                </a:cubicBezTo>
                <a:cubicBezTo>
                  <a:pt x="86" y="113"/>
                  <a:pt x="86" y="113"/>
                  <a:pt x="86" y="113"/>
                </a:cubicBezTo>
                <a:cubicBezTo>
                  <a:pt x="88" y="99"/>
                  <a:pt x="99" y="87"/>
                  <a:pt x="114" y="85"/>
                </a:cubicBezTo>
                <a:cubicBezTo>
                  <a:pt x="114" y="90"/>
                  <a:pt x="114" y="90"/>
                  <a:pt x="114" y="90"/>
                </a:cubicBezTo>
                <a:cubicBezTo>
                  <a:pt x="114" y="92"/>
                  <a:pt x="115" y="94"/>
                  <a:pt x="118" y="94"/>
                </a:cubicBezTo>
                <a:cubicBezTo>
                  <a:pt x="121" y="94"/>
                  <a:pt x="123" y="92"/>
                  <a:pt x="123" y="90"/>
                </a:cubicBezTo>
                <a:cubicBezTo>
                  <a:pt x="123" y="86"/>
                  <a:pt x="123" y="86"/>
                  <a:pt x="123" y="86"/>
                </a:cubicBezTo>
                <a:cubicBezTo>
                  <a:pt x="137" y="88"/>
                  <a:pt x="148" y="100"/>
                  <a:pt x="150" y="113"/>
                </a:cubicBezTo>
                <a:cubicBezTo>
                  <a:pt x="146" y="113"/>
                  <a:pt x="146" y="113"/>
                  <a:pt x="146" y="113"/>
                </a:cubicBezTo>
                <a:cubicBezTo>
                  <a:pt x="144" y="113"/>
                  <a:pt x="142" y="116"/>
                  <a:pt x="142" y="118"/>
                </a:cubicBezTo>
                <a:cubicBezTo>
                  <a:pt x="142" y="121"/>
                  <a:pt x="144" y="123"/>
                  <a:pt x="146" y="123"/>
                </a:cubicBezTo>
                <a:cubicBezTo>
                  <a:pt x="150" y="123"/>
                  <a:pt x="150" y="123"/>
                  <a:pt x="150" y="123"/>
                </a:cubicBezTo>
                <a:cubicBezTo>
                  <a:pt x="148" y="137"/>
                  <a:pt x="137" y="148"/>
                  <a:pt x="123" y="150"/>
                </a:cubicBezTo>
                <a:close/>
                <a:moveTo>
                  <a:pt x="127" y="114"/>
                </a:moveTo>
                <a:cubicBezTo>
                  <a:pt x="123" y="114"/>
                  <a:pt x="123" y="114"/>
                  <a:pt x="123" y="114"/>
                </a:cubicBezTo>
                <a:cubicBezTo>
                  <a:pt x="123" y="109"/>
                  <a:pt x="123" y="109"/>
                  <a:pt x="123" y="109"/>
                </a:cubicBezTo>
                <a:cubicBezTo>
                  <a:pt x="123" y="106"/>
                  <a:pt x="121" y="104"/>
                  <a:pt x="118" y="104"/>
                </a:cubicBezTo>
                <a:cubicBezTo>
                  <a:pt x="116" y="104"/>
                  <a:pt x="114" y="106"/>
                  <a:pt x="114" y="109"/>
                </a:cubicBezTo>
                <a:cubicBezTo>
                  <a:pt x="114" y="119"/>
                  <a:pt x="114" y="119"/>
                  <a:pt x="114" y="119"/>
                </a:cubicBezTo>
                <a:cubicBezTo>
                  <a:pt x="114" y="121"/>
                  <a:pt x="116" y="123"/>
                  <a:pt x="118" y="123"/>
                </a:cubicBezTo>
                <a:cubicBezTo>
                  <a:pt x="127" y="123"/>
                  <a:pt x="127" y="123"/>
                  <a:pt x="127" y="123"/>
                </a:cubicBezTo>
                <a:cubicBezTo>
                  <a:pt x="130" y="123"/>
                  <a:pt x="132" y="121"/>
                  <a:pt x="132" y="119"/>
                </a:cubicBezTo>
                <a:cubicBezTo>
                  <a:pt x="132" y="116"/>
                  <a:pt x="130" y="114"/>
                  <a:pt x="127" y="114"/>
                </a:cubicBezTo>
                <a:close/>
                <a:moveTo>
                  <a:pt x="62" y="104"/>
                </a:moveTo>
                <a:cubicBezTo>
                  <a:pt x="24" y="104"/>
                  <a:pt x="24" y="104"/>
                  <a:pt x="24" y="104"/>
                </a:cubicBezTo>
                <a:cubicBezTo>
                  <a:pt x="22" y="104"/>
                  <a:pt x="20" y="106"/>
                  <a:pt x="20" y="109"/>
                </a:cubicBezTo>
                <a:cubicBezTo>
                  <a:pt x="20" y="111"/>
                  <a:pt x="22" y="114"/>
                  <a:pt x="24" y="114"/>
                </a:cubicBezTo>
                <a:cubicBezTo>
                  <a:pt x="62" y="114"/>
                  <a:pt x="62" y="114"/>
                  <a:pt x="62" y="114"/>
                </a:cubicBezTo>
                <a:cubicBezTo>
                  <a:pt x="64" y="114"/>
                  <a:pt x="66" y="111"/>
                  <a:pt x="66" y="109"/>
                </a:cubicBezTo>
                <a:cubicBezTo>
                  <a:pt x="66" y="106"/>
                  <a:pt x="64" y="104"/>
                  <a:pt x="62" y="104"/>
                </a:cubicBezTo>
                <a:close/>
                <a:moveTo>
                  <a:pt x="62" y="123"/>
                </a:moveTo>
                <a:cubicBezTo>
                  <a:pt x="24" y="123"/>
                  <a:pt x="24" y="123"/>
                  <a:pt x="24" y="123"/>
                </a:cubicBezTo>
                <a:cubicBezTo>
                  <a:pt x="22" y="123"/>
                  <a:pt x="20" y="125"/>
                  <a:pt x="20" y="128"/>
                </a:cubicBezTo>
                <a:cubicBezTo>
                  <a:pt x="20" y="130"/>
                  <a:pt x="22" y="133"/>
                  <a:pt x="24" y="133"/>
                </a:cubicBezTo>
                <a:cubicBezTo>
                  <a:pt x="62" y="133"/>
                  <a:pt x="62" y="133"/>
                  <a:pt x="62" y="133"/>
                </a:cubicBezTo>
                <a:cubicBezTo>
                  <a:pt x="64" y="133"/>
                  <a:pt x="66" y="130"/>
                  <a:pt x="66" y="128"/>
                </a:cubicBezTo>
                <a:cubicBezTo>
                  <a:pt x="66" y="125"/>
                  <a:pt x="64" y="123"/>
                  <a:pt x="62" y="12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05044"/>
              </a:solidFill>
            </a:endParaRPr>
          </a:p>
        </p:txBody>
      </p:sp>
      <p:sp>
        <p:nvSpPr>
          <p:cNvPr id="10" name="TextBox 9">
            <a:extLst>
              <a:ext uri="{FF2B5EF4-FFF2-40B4-BE49-F238E27FC236}">
                <a16:creationId xmlns:a16="http://schemas.microsoft.com/office/drawing/2014/main" id="{7D4996C3-8D8D-82DC-F23C-2F4714796592}"/>
              </a:ext>
            </a:extLst>
          </p:cNvPr>
          <p:cNvSpPr txBox="1"/>
          <p:nvPr/>
        </p:nvSpPr>
        <p:spPr>
          <a:xfrm>
            <a:off x="6738901" y="1301779"/>
            <a:ext cx="4850651" cy="646331"/>
          </a:xfrm>
          <a:prstGeom prst="rect">
            <a:avLst/>
          </a:prstGeom>
          <a:noFill/>
        </p:spPr>
        <p:txBody>
          <a:bodyPr wrap="square">
            <a:spAutoFit/>
          </a:bodyPr>
          <a:lstStyle/>
          <a:p>
            <a:pPr algn="just"/>
            <a:r>
              <a:rPr lang="el-GR" sz="2000" b="1"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Διαχείριση ραντεβού </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χωρίς την ανάγκη υποδομών</a:t>
            </a:r>
          </a:p>
        </p:txBody>
      </p:sp>
      <p:sp>
        <p:nvSpPr>
          <p:cNvPr id="11" name="TextBox 10">
            <a:extLst>
              <a:ext uri="{FF2B5EF4-FFF2-40B4-BE49-F238E27FC236}">
                <a16:creationId xmlns:a16="http://schemas.microsoft.com/office/drawing/2014/main" id="{8A46CD04-D1B5-CDF1-C0DF-3BBD10AE348F}"/>
              </a:ext>
            </a:extLst>
          </p:cNvPr>
          <p:cNvSpPr txBox="1"/>
          <p:nvPr/>
        </p:nvSpPr>
        <p:spPr>
          <a:xfrm>
            <a:off x="6680948" y="2209364"/>
            <a:ext cx="4850651" cy="646331"/>
          </a:xfrm>
          <a:prstGeom prst="rect">
            <a:avLst/>
          </a:prstGeom>
          <a:noFill/>
        </p:spPr>
        <p:txBody>
          <a:bodyPr wrap="square">
            <a:spAutoFit/>
          </a:bodyPr>
          <a:lstStyle/>
          <a:p>
            <a:pPr algn="just"/>
            <a:r>
              <a:rPr lang="el-GR" sz="2000" b="1"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Πολλαπλά επίπεδα πρόσβασης </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για χρήστες</a:t>
            </a:r>
          </a:p>
        </p:txBody>
      </p:sp>
      <p:sp>
        <p:nvSpPr>
          <p:cNvPr id="12" name="TextBox 11">
            <a:extLst>
              <a:ext uri="{FF2B5EF4-FFF2-40B4-BE49-F238E27FC236}">
                <a16:creationId xmlns:a16="http://schemas.microsoft.com/office/drawing/2014/main" id="{D7887A13-98F9-B67F-2678-4B5B616C7AED}"/>
              </a:ext>
            </a:extLst>
          </p:cNvPr>
          <p:cNvSpPr txBox="1"/>
          <p:nvPr/>
        </p:nvSpPr>
        <p:spPr>
          <a:xfrm>
            <a:off x="6680949" y="3272108"/>
            <a:ext cx="4850651" cy="707886"/>
          </a:xfrm>
          <a:prstGeom prst="rect">
            <a:avLst/>
          </a:prstGeom>
          <a:noFill/>
        </p:spPr>
        <p:txBody>
          <a:bodyPr wrap="square">
            <a:spAutoFit/>
          </a:bodyPr>
          <a:lstStyle/>
          <a:p>
            <a:pPr algn="just"/>
            <a:r>
              <a:rPr lang="el-GR" sz="2000" b="1"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Χρονοπρογραμματισμός</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 και </a:t>
            </a:r>
            <a:r>
              <a:rPr lang="el-GR" sz="2000" b="1"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βέλτιστη κατανομή </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πόρων</a:t>
            </a:r>
          </a:p>
        </p:txBody>
      </p:sp>
      <p:sp>
        <p:nvSpPr>
          <p:cNvPr id="13" name="TextBox 12">
            <a:extLst>
              <a:ext uri="{FF2B5EF4-FFF2-40B4-BE49-F238E27FC236}">
                <a16:creationId xmlns:a16="http://schemas.microsoft.com/office/drawing/2014/main" id="{DC71547E-91F8-4429-7F58-DCF58EE0E02C}"/>
              </a:ext>
            </a:extLst>
          </p:cNvPr>
          <p:cNvSpPr txBox="1"/>
          <p:nvPr/>
        </p:nvSpPr>
        <p:spPr>
          <a:xfrm>
            <a:off x="6680949" y="4243430"/>
            <a:ext cx="4850651" cy="646331"/>
          </a:xfrm>
          <a:prstGeom prst="rect">
            <a:avLst/>
          </a:prstGeom>
          <a:noFill/>
        </p:spPr>
        <p:txBody>
          <a:bodyPr wrap="square">
            <a:spAutoFit/>
          </a:bodyPr>
          <a:lstStyle/>
          <a:p>
            <a:pPr algn="just"/>
            <a:r>
              <a:rPr lang="el-GR" sz="2000" b="1"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Στατιστική ανάλυση </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και βελτίωση αποδοτικότητας των υπηρεσιών</a:t>
            </a:r>
          </a:p>
        </p:txBody>
      </p:sp>
      <p:sp>
        <p:nvSpPr>
          <p:cNvPr id="14" name="TextBox 13">
            <a:extLst>
              <a:ext uri="{FF2B5EF4-FFF2-40B4-BE49-F238E27FC236}">
                <a16:creationId xmlns:a16="http://schemas.microsoft.com/office/drawing/2014/main" id="{F2571D28-F63D-C888-4AB5-FA07E9DF4E68}"/>
              </a:ext>
            </a:extLst>
          </p:cNvPr>
          <p:cNvSpPr txBox="1"/>
          <p:nvPr/>
        </p:nvSpPr>
        <p:spPr>
          <a:xfrm>
            <a:off x="6680948" y="5197679"/>
            <a:ext cx="4850651" cy="646331"/>
          </a:xfrm>
          <a:prstGeom prst="rect">
            <a:avLst/>
          </a:prstGeom>
          <a:noFill/>
        </p:spPr>
        <p:txBody>
          <a:bodyPr wrap="square">
            <a:spAutoFit/>
          </a:bodyPr>
          <a:lstStyle/>
          <a:p>
            <a:pPr algn="just"/>
            <a:r>
              <a:rPr lang="el-GR" sz="2000" b="1" kern="100" dirty="0" err="1">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Ομογενοποίηση</a:t>
            </a:r>
            <a:r>
              <a:rPr lang="el-GR" sz="1600" kern="100" dirty="0">
                <a:solidFill>
                  <a:schemeClr val="accent5">
                    <a:lumMod val="75000"/>
                  </a:schemeClr>
                </a:solidFill>
                <a:effectLst/>
                <a:latin typeface="Arial" panose="020B0604020202020204" pitchFamily="34" charset="0"/>
                <a:ea typeface="Microsoft JhengHei" panose="020B0604030504040204" pitchFamily="34" charset="-120"/>
                <a:cs typeface="Arial" panose="020B0604020202020204" pitchFamily="34" charset="0"/>
              </a:rPr>
              <a:t> των διαδικασιών για όλες τις περιφερειακές ενότητες</a:t>
            </a:r>
          </a:p>
        </p:txBody>
      </p:sp>
      <p:pic>
        <p:nvPicPr>
          <p:cNvPr id="16" name="Picture 15">
            <a:extLst>
              <a:ext uri="{FF2B5EF4-FFF2-40B4-BE49-F238E27FC236}">
                <a16:creationId xmlns:a16="http://schemas.microsoft.com/office/drawing/2014/main" id="{5C3CAA35-7983-D022-E29C-85C3D603DBF2}"/>
              </a:ext>
            </a:extLst>
          </p:cNvPr>
          <p:cNvPicPr>
            <a:picLocks noChangeAspect="1"/>
          </p:cNvPicPr>
          <p:nvPr/>
        </p:nvPicPr>
        <p:blipFill>
          <a:blip r:embed="rId2">
            <a:biLevel thresh="75000"/>
          </a:blip>
          <a:stretch>
            <a:fillRect/>
          </a:stretch>
        </p:blipFill>
        <p:spPr>
          <a:xfrm>
            <a:off x="469900" y="387895"/>
            <a:ext cx="2019109" cy="537938"/>
          </a:xfrm>
          <a:prstGeom prst="rect">
            <a:avLst/>
          </a:prstGeom>
        </p:spPr>
      </p:pic>
      <p:cxnSp>
        <p:nvCxnSpPr>
          <p:cNvPr id="17" name="Straight Connector 16">
            <a:extLst>
              <a:ext uri="{FF2B5EF4-FFF2-40B4-BE49-F238E27FC236}">
                <a16:creationId xmlns:a16="http://schemas.microsoft.com/office/drawing/2014/main" id="{EEBE4D5B-0CDB-8CC3-2DBB-8D77A61F4BC1}"/>
              </a:ext>
            </a:extLst>
          </p:cNvPr>
          <p:cNvCxnSpPr>
            <a:cxnSpLocks/>
          </p:cNvCxnSpPr>
          <p:nvPr/>
        </p:nvCxnSpPr>
        <p:spPr>
          <a:xfrm>
            <a:off x="6849401" y="3049264"/>
            <a:ext cx="1004730" cy="0"/>
          </a:xfrm>
          <a:prstGeom prst="line">
            <a:avLst/>
          </a:prstGeom>
          <a:ln w="63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49">
            <a:extLst>
              <a:ext uri="{FF2B5EF4-FFF2-40B4-BE49-F238E27FC236}">
                <a16:creationId xmlns:a16="http://schemas.microsoft.com/office/drawing/2014/main" id="{29749E6C-62FC-0CCB-1C81-6BA6FE7C3F81}"/>
              </a:ext>
            </a:extLst>
          </p:cNvPr>
          <p:cNvSpPr>
            <a:spLocks noEditPoints="1"/>
          </p:cNvSpPr>
          <p:nvPr/>
        </p:nvSpPr>
        <p:spPr bwMode="auto">
          <a:xfrm>
            <a:off x="6118545" y="2308585"/>
            <a:ext cx="424495" cy="424495"/>
          </a:xfrm>
          <a:custGeom>
            <a:avLst/>
            <a:gdLst>
              <a:gd name="T0" fmla="*/ 39 w 160"/>
              <a:gd name="T1" fmla="*/ 81 h 160"/>
              <a:gd name="T2" fmla="*/ 81 w 160"/>
              <a:gd name="T3" fmla="*/ 85 h 160"/>
              <a:gd name="T4" fmla="*/ 85 w 160"/>
              <a:gd name="T5" fmla="*/ 42 h 160"/>
              <a:gd name="T6" fmla="*/ 66 w 160"/>
              <a:gd name="T7" fmla="*/ 38 h 160"/>
              <a:gd name="T8" fmla="*/ 20 w 160"/>
              <a:gd name="T9" fmla="*/ 42 h 160"/>
              <a:gd name="T10" fmla="*/ 66 w 160"/>
              <a:gd name="T11" fmla="*/ 47 h 160"/>
              <a:gd name="T12" fmla="*/ 76 w 160"/>
              <a:gd name="T13" fmla="*/ 76 h 160"/>
              <a:gd name="T14" fmla="*/ 48 w 160"/>
              <a:gd name="T15" fmla="*/ 65 h 160"/>
              <a:gd name="T16" fmla="*/ 48 w 160"/>
              <a:gd name="T17" fmla="*/ 56 h 160"/>
              <a:gd name="T18" fmla="*/ 56 w 160"/>
              <a:gd name="T19" fmla="*/ 48 h 160"/>
              <a:gd name="T20" fmla="*/ 43 w 160"/>
              <a:gd name="T21" fmla="*/ 29 h 160"/>
              <a:gd name="T22" fmla="*/ 43 w 160"/>
              <a:gd name="T23" fmla="*/ 38 h 160"/>
              <a:gd name="T24" fmla="*/ 39 w 160"/>
              <a:gd name="T25" fmla="*/ 56 h 160"/>
              <a:gd name="T26" fmla="*/ 43 w 160"/>
              <a:gd name="T27" fmla="*/ 29 h 160"/>
              <a:gd name="T28" fmla="*/ 123 w 160"/>
              <a:gd name="T29" fmla="*/ 33 h 160"/>
              <a:gd name="T30" fmla="*/ 93 w 160"/>
              <a:gd name="T31" fmla="*/ 2 h 160"/>
              <a:gd name="T32" fmla="*/ 5 w 160"/>
              <a:gd name="T33" fmla="*/ 0 h 160"/>
              <a:gd name="T34" fmla="*/ 0 w 160"/>
              <a:gd name="T35" fmla="*/ 155 h 160"/>
              <a:gd name="T36" fmla="*/ 117 w 160"/>
              <a:gd name="T37" fmla="*/ 160 h 160"/>
              <a:gd name="T38" fmla="*/ 123 w 160"/>
              <a:gd name="T39" fmla="*/ 77 h 160"/>
              <a:gd name="T40" fmla="*/ 106 w 160"/>
              <a:gd name="T41" fmla="*/ 29 h 160"/>
              <a:gd name="T42" fmla="*/ 94 w 160"/>
              <a:gd name="T43" fmla="*/ 17 h 160"/>
              <a:gd name="T44" fmla="*/ 10 w 160"/>
              <a:gd name="T45" fmla="*/ 10 h 160"/>
              <a:gd name="T46" fmla="*/ 86 w 160"/>
              <a:gd name="T47" fmla="*/ 33 h 160"/>
              <a:gd name="T48" fmla="*/ 114 w 160"/>
              <a:gd name="T49" fmla="*/ 38 h 160"/>
              <a:gd name="T50" fmla="*/ 77 w 160"/>
              <a:gd name="T51" fmla="*/ 118 h 160"/>
              <a:gd name="T52" fmla="*/ 10 w 160"/>
              <a:gd name="T53" fmla="*/ 151 h 160"/>
              <a:gd name="T54" fmla="*/ 123 w 160"/>
              <a:gd name="T55" fmla="*/ 146 h 160"/>
              <a:gd name="T56" fmla="*/ 114 w 160"/>
              <a:gd name="T57" fmla="*/ 146 h 160"/>
              <a:gd name="T58" fmla="*/ 86 w 160"/>
              <a:gd name="T59" fmla="*/ 123 h 160"/>
              <a:gd name="T60" fmla="*/ 94 w 160"/>
              <a:gd name="T61" fmla="*/ 118 h 160"/>
              <a:gd name="T62" fmla="*/ 86 w 160"/>
              <a:gd name="T63" fmla="*/ 113 h 160"/>
              <a:gd name="T64" fmla="*/ 114 w 160"/>
              <a:gd name="T65" fmla="*/ 90 h 160"/>
              <a:gd name="T66" fmla="*/ 123 w 160"/>
              <a:gd name="T67" fmla="*/ 90 h 160"/>
              <a:gd name="T68" fmla="*/ 150 w 160"/>
              <a:gd name="T69" fmla="*/ 113 h 160"/>
              <a:gd name="T70" fmla="*/ 142 w 160"/>
              <a:gd name="T71" fmla="*/ 118 h 160"/>
              <a:gd name="T72" fmla="*/ 150 w 160"/>
              <a:gd name="T73" fmla="*/ 123 h 160"/>
              <a:gd name="T74" fmla="*/ 127 w 160"/>
              <a:gd name="T75" fmla="*/ 114 h 160"/>
              <a:gd name="T76" fmla="*/ 123 w 160"/>
              <a:gd name="T77" fmla="*/ 109 h 160"/>
              <a:gd name="T78" fmla="*/ 114 w 160"/>
              <a:gd name="T79" fmla="*/ 109 h 160"/>
              <a:gd name="T80" fmla="*/ 118 w 160"/>
              <a:gd name="T81" fmla="*/ 123 h 160"/>
              <a:gd name="T82" fmla="*/ 132 w 160"/>
              <a:gd name="T83" fmla="*/ 119 h 160"/>
              <a:gd name="T84" fmla="*/ 62 w 160"/>
              <a:gd name="T85" fmla="*/ 104 h 160"/>
              <a:gd name="T86" fmla="*/ 20 w 160"/>
              <a:gd name="T87" fmla="*/ 109 h 160"/>
              <a:gd name="T88" fmla="*/ 62 w 160"/>
              <a:gd name="T89" fmla="*/ 114 h 160"/>
              <a:gd name="T90" fmla="*/ 62 w 160"/>
              <a:gd name="T91" fmla="*/ 104 h 160"/>
              <a:gd name="T92" fmla="*/ 24 w 160"/>
              <a:gd name="T93" fmla="*/ 123 h 160"/>
              <a:gd name="T94" fmla="*/ 24 w 160"/>
              <a:gd name="T95" fmla="*/ 133 h 160"/>
              <a:gd name="T96" fmla="*/ 66 w 160"/>
              <a:gd name="T97"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39" y="65"/>
                </a:moveTo>
                <a:cubicBezTo>
                  <a:pt x="39" y="81"/>
                  <a:pt x="39" y="81"/>
                  <a:pt x="39" y="81"/>
                </a:cubicBezTo>
                <a:cubicBezTo>
                  <a:pt x="39" y="83"/>
                  <a:pt x="41" y="85"/>
                  <a:pt x="43" y="85"/>
                </a:cubicBezTo>
                <a:cubicBezTo>
                  <a:pt x="81" y="85"/>
                  <a:pt x="81" y="85"/>
                  <a:pt x="81" y="85"/>
                </a:cubicBezTo>
                <a:cubicBezTo>
                  <a:pt x="83" y="85"/>
                  <a:pt x="85" y="83"/>
                  <a:pt x="85" y="81"/>
                </a:cubicBezTo>
                <a:cubicBezTo>
                  <a:pt x="85" y="42"/>
                  <a:pt x="85" y="42"/>
                  <a:pt x="85" y="42"/>
                </a:cubicBezTo>
                <a:cubicBezTo>
                  <a:pt x="85" y="40"/>
                  <a:pt x="83" y="38"/>
                  <a:pt x="81" y="38"/>
                </a:cubicBezTo>
                <a:cubicBezTo>
                  <a:pt x="66" y="38"/>
                  <a:pt x="66" y="38"/>
                  <a:pt x="66" y="38"/>
                </a:cubicBezTo>
                <a:cubicBezTo>
                  <a:pt x="64" y="27"/>
                  <a:pt x="54" y="19"/>
                  <a:pt x="43" y="19"/>
                </a:cubicBezTo>
                <a:cubicBezTo>
                  <a:pt x="30" y="19"/>
                  <a:pt x="20" y="29"/>
                  <a:pt x="20" y="42"/>
                </a:cubicBezTo>
                <a:cubicBezTo>
                  <a:pt x="20" y="54"/>
                  <a:pt x="27" y="63"/>
                  <a:pt x="39" y="65"/>
                </a:cubicBezTo>
                <a:close/>
                <a:moveTo>
                  <a:pt x="66" y="47"/>
                </a:moveTo>
                <a:cubicBezTo>
                  <a:pt x="76" y="47"/>
                  <a:pt x="76" y="47"/>
                  <a:pt x="76" y="47"/>
                </a:cubicBezTo>
                <a:cubicBezTo>
                  <a:pt x="76" y="76"/>
                  <a:pt x="76" y="76"/>
                  <a:pt x="76" y="76"/>
                </a:cubicBezTo>
                <a:cubicBezTo>
                  <a:pt x="48" y="76"/>
                  <a:pt x="48" y="76"/>
                  <a:pt x="48" y="76"/>
                </a:cubicBezTo>
                <a:cubicBezTo>
                  <a:pt x="48" y="65"/>
                  <a:pt x="48" y="65"/>
                  <a:pt x="48" y="65"/>
                </a:cubicBezTo>
                <a:cubicBezTo>
                  <a:pt x="57" y="63"/>
                  <a:pt x="64" y="56"/>
                  <a:pt x="66" y="47"/>
                </a:cubicBezTo>
                <a:close/>
                <a:moveTo>
                  <a:pt x="48" y="56"/>
                </a:moveTo>
                <a:cubicBezTo>
                  <a:pt x="48" y="48"/>
                  <a:pt x="48" y="48"/>
                  <a:pt x="48" y="48"/>
                </a:cubicBezTo>
                <a:cubicBezTo>
                  <a:pt x="56" y="48"/>
                  <a:pt x="56" y="48"/>
                  <a:pt x="56" y="48"/>
                </a:cubicBezTo>
                <a:cubicBezTo>
                  <a:pt x="54" y="51"/>
                  <a:pt x="52" y="54"/>
                  <a:pt x="48" y="56"/>
                </a:cubicBezTo>
                <a:close/>
                <a:moveTo>
                  <a:pt x="43" y="29"/>
                </a:moveTo>
                <a:cubicBezTo>
                  <a:pt x="49" y="29"/>
                  <a:pt x="54" y="32"/>
                  <a:pt x="56" y="38"/>
                </a:cubicBezTo>
                <a:cubicBezTo>
                  <a:pt x="43" y="38"/>
                  <a:pt x="43" y="38"/>
                  <a:pt x="43" y="38"/>
                </a:cubicBezTo>
                <a:cubicBezTo>
                  <a:pt x="41" y="38"/>
                  <a:pt x="39" y="40"/>
                  <a:pt x="39" y="43"/>
                </a:cubicBezTo>
                <a:cubicBezTo>
                  <a:pt x="39" y="56"/>
                  <a:pt x="39" y="56"/>
                  <a:pt x="39" y="56"/>
                </a:cubicBezTo>
                <a:cubicBezTo>
                  <a:pt x="33" y="54"/>
                  <a:pt x="29" y="48"/>
                  <a:pt x="29" y="43"/>
                </a:cubicBezTo>
                <a:cubicBezTo>
                  <a:pt x="29" y="35"/>
                  <a:pt x="35" y="29"/>
                  <a:pt x="43" y="29"/>
                </a:cubicBezTo>
                <a:close/>
                <a:moveTo>
                  <a:pt x="123" y="77"/>
                </a:moveTo>
                <a:cubicBezTo>
                  <a:pt x="123" y="33"/>
                  <a:pt x="123" y="33"/>
                  <a:pt x="123" y="33"/>
                </a:cubicBezTo>
                <a:cubicBezTo>
                  <a:pt x="123" y="33"/>
                  <a:pt x="122" y="31"/>
                  <a:pt x="121" y="30"/>
                </a:cubicBezTo>
                <a:cubicBezTo>
                  <a:pt x="93" y="2"/>
                  <a:pt x="93" y="2"/>
                  <a:pt x="93" y="2"/>
                </a:cubicBezTo>
                <a:cubicBezTo>
                  <a:pt x="92" y="1"/>
                  <a:pt x="91" y="0"/>
                  <a:pt x="90" y="0"/>
                </a:cubicBezTo>
                <a:cubicBezTo>
                  <a:pt x="5" y="0"/>
                  <a:pt x="5" y="0"/>
                  <a:pt x="5" y="0"/>
                </a:cubicBezTo>
                <a:cubicBezTo>
                  <a:pt x="2" y="0"/>
                  <a:pt x="0" y="2"/>
                  <a:pt x="0" y="5"/>
                </a:cubicBezTo>
                <a:cubicBezTo>
                  <a:pt x="0" y="155"/>
                  <a:pt x="0" y="155"/>
                  <a:pt x="0" y="155"/>
                </a:cubicBezTo>
                <a:cubicBezTo>
                  <a:pt x="0" y="158"/>
                  <a:pt x="2" y="160"/>
                  <a:pt x="5" y="160"/>
                </a:cubicBezTo>
                <a:cubicBezTo>
                  <a:pt x="117" y="160"/>
                  <a:pt x="117" y="160"/>
                  <a:pt x="117" y="160"/>
                </a:cubicBezTo>
                <a:cubicBezTo>
                  <a:pt x="140" y="160"/>
                  <a:pt x="159" y="141"/>
                  <a:pt x="159" y="118"/>
                </a:cubicBezTo>
                <a:cubicBezTo>
                  <a:pt x="160" y="96"/>
                  <a:pt x="144" y="79"/>
                  <a:pt x="123" y="77"/>
                </a:cubicBezTo>
                <a:close/>
                <a:moveTo>
                  <a:pt x="94" y="17"/>
                </a:moveTo>
                <a:cubicBezTo>
                  <a:pt x="106" y="29"/>
                  <a:pt x="106" y="29"/>
                  <a:pt x="106" y="29"/>
                </a:cubicBezTo>
                <a:cubicBezTo>
                  <a:pt x="94" y="29"/>
                  <a:pt x="94" y="29"/>
                  <a:pt x="94" y="29"/>
                </a:cubicBezTo>
                <a:lnTo>
                  <a:pt x="94" y="17"/>
                </a:lnTo>
                <a:close/>
                <a:moveTo>
                  <a:pt x="10" y="151"/>
                </a:moveTo>
                <a:cubicBezTo>
                  <a:pt x="10" y="10"/>
                  <a:pt x="10" y="10"/>
                  <a:pt x="10" y="10"/>
                </a:cubicBezTo>
                <a:cubicBezTo>
                  <a:pt x="86" y="10"/>
                  <a:pt x="86" y="10"/>
                  <a:pt x="86" y="10"/>
                </a:cubicBezTo>
                <a:cubicBezTo>
                  <a:pt x="86" y="33"/>
                  <a:pt x="86" y="33"/>
                  <a:pt x="86" y="33"/>
                </a:cubicBezTo>
                <a:cubicBezTo>
                  <a:pt x="86" y="36"/>
                  <a:pt x="88" y="38"/>
                  <a:pt x="90" y="38"/>
                </a:cubicBezTo>
                <a:cubicBezTo>
                  <a:pt x="114" y="38"/>
                  <a:pt x="114" y="38"/>
                  <a:pt x="114" y="38"/>
                </a:cubicBezTo>
                <a:cubicBezTo>
                  <a:pt x="114" y="77"/>
                  <a:pt x="114" y="77"/>
                  <a:pt x="114" y="77"/>
                </a:cubicBezTo>
                <a:cubicBezTo>
                  <a:pt x="93" y="79"/>
                  <a:pt x="77" y="97"/>
                  <a:pt x="77" y="118"/>
                </a:cubicBezTo>
                <a:cubicBezTo>
                  <a:pt x="77" y="131"/>
                  <a:pt x="83" y="144"/>
                  <a:pt x="92" y="151"/>
                </a:cubicBezTo>
                <a:lnTo>
                  <a:pt x="10" y="151"/>
                </a:lnTo>
                <a:close/>
                <a:moveTo>
                  <a:pt x="123" y="150"/>
                </a:moveTo>
                <a:cubicBezTo>
                  <a:pt x="123" y="146"/>
                  <a:pt x="123" y="146"/>
                  <a:pt x="123" y="146"/>
                </a:cubicBezTo>
                <a:cubicBezTo>
                  <a:pt x="123" y="144"/>
                  <a:pt x="121" y="141"/>
                  <a:pt x="118" y="141"/>
                </a:cubicBezTo>
                <a:cubicBezTo>
                  <a:pt x="115" y="141"/>
                  <a:pt x="114" y="144"/>
                  <a:pt x="114" y="146"/>
                </a:cubicBezTo>
                <a:cubicBezTo>
                  <a:pt x="114" y="150"/>
                  <a:pt x="114" y="150"/>
                  <a:pt x="114" y="150"/>
                </a:cubicBezTo>
                <a:cubicBezTo>
                  <a:pt x="99" y="148"/>
                  <a:pt x="88" y="136"/>
                  <a:pt x="86" y="123"/>
                </a:cubicBezTo>
                <a:cubicBezTo>
                  <a:pt x="90" y="123"/>
                  <a:pt x="90" y="123"/>
                  <a:pt x="90" y="123"/>
                </a:cubicBezTo>
                <a:cubicBezTo>
                  <a:pt x="93" y="123"/>
                  <a:pt x="94" y="121"/>
                  <a:pt x="94" y="118"/>
                </a:cubicBezTo>
                <a:cubicBezTo>
                  <a:pt x="94" y="115"/>
                  <a:pt x="93" y="113"/>
                  <a:pt x="90" y="113"/>
                </a:cubicBezTo>
                <a:cubicBezTo>
                  <a:pt x="86" y="113"/>
                  <a:pt x="86" y="113"/>
                  <a:pt x="86" y="113"/>
                </a:cubicBezTo>
                <a:cubicBezTo>
                  <a:pt x="88" y="99"/>
                  <a:pt x="99" y="87"/>
                  <a:pt x="114" y="85"/>
                </a:cubicBezTo>
                <a:cubicBezTo>
                  <a:pt x="114" y="90"/>
                  <a:pt x="114" y="90"/>
                  <a:pt x="114" y="90"/>
                </a:cubicBezTo>
                <a:cubicBezTo>
                  <a:pt x="114" y="92"/>
                  <a:pt x="115" y="94"/>
                  <a:pt x="118" y="94"/>
                </a:cubicBezTo>
                <a:cubicBezTo>
                  <a:pt x="121" y="94"/>
                  <a:pt x="123" y="92"/>
                  <a:pt x="123" y="90"/>
                </a:cubicBezTo>
                <a:cubicBezTo>
                  <a:pt x="123" y="86"/>
                  <a:pt x="123" y="86"/>
                  <a:pt x="123" y="86"/>
                </a:cubicBezTo>
                <a:cubicBezTo>
                  <a:pt x="137" y="88"/>
                  <a:pt x="148" y="100"/>
                  <a:pt x="150" y="113"/>
                </a:cubicBezTo>
                <a:cubicBezTo>
                  <a:pt x="146" y="113"/>
                  <a:pt x="146" y="113"/>
                  <a:pt x="146" y="113"/>
                </a:cubicBezTo>
                <a:cubicBezTo>
                  <a:pt x="144" y="113"/>
                  <a:pt x="142" y="116"/>
                  <a:pt x="142" y="118"/>
                </a:cubicBezTo>
                <a:cubicBezTo>
                  <a:pt x="142" y="121"/>
                  <a:pt x="144" y="123"/>
                  <a:pt x="146" y="123"/>
                </a:cubicBezTo>
                <a:cubicBezTo>
                  <a:pt x="150" y="123"/>
                  <a:pt x="150" y="123"/>
                  <a:pt x="150" y="123"/>
                </a:cubicBezTo>
                <a:cubicBezTo>
                  <a:pt x="148" y="137"/>
                  <a:pt x="137" y="148"/>
                  <a:pt x="123" y="150"/>
                </a:cubicBezTo>
                <a:close/>
                <a:moveTo>
                  <a:pt x="127" y="114"/>
                </a:moveTo>
                <a:cubicBezTo>
                  <a:pt x="123" y="114"/>
                  <a:pt x="123" y="114"/>
                  <a:pt x="123" y="114"/>
                </a:cubicBezTo>
                <a:cubicBezTo>
                  <a:pt x="123" y="109"/>
                  <a:pt x="123" y="109"/>
                  <a:pt x="123" y="109"/>
                </a:cubicBezTo>
                <a:cubicBezTo>
                  <a:pt x="123" y="106"/>
                  <a:pt x="121" y="104"/>
                  <a:pt x="118" y="104"/>
                </a:cubicBezTo>
                <a:cubicBezTo>
                  <a:pt x="116" y="104"/>
                  <a:pt x="114" y="106"/>
                  <a:pt x="114" y="109"/>
                </a:cubicBezTo>
                <a:cubicBezTo>
                  <a:pt x="114" y="119"/>
                  <a:pt x="114" y="119"/>
                  <a:pt x="114" y="119"/>
                </a:cubicBezTo>
                <a:cubicBezTo>
                  <a:pt x="114" y="121"/>
                  <a:pt x="116" y="123"/>
                  <a:pt x="118" y="123"/>
                </a:cubicBezTo>
                <a:cubicBezTo>
                  <a:pt x="127" y="123"/>
                  <a:pt x="127" y="123"/>
                  <a:pt x="127" y="123"/>
                </a:cubicBezTo>
                <a:cubicBezTo>
                  <a:pt x="130" y="123"/>
                  <a:pt x="132" y="121"/>
                  <a:pt x="132" y="119"/>
                </a:cubicBezTo>
                <a:cubicBezTo>
                  <a:pt x="132" y="116"/>
                  <a:pt x="130" y="114"/>
                  <a:pt x="127" y="114"/>
                </a:cubicBezTo>
                <a:close/>
                <a:moveTo>
                  <a:pt x="62" y="104"/>
                </a:moveTo>
                <a:cubicBezTo>
                  <a:pt x="24" y="104"/>
                  <a:pt x="24" y="104"/>
                  <a:pt x="24" y="104"/>
                </a:cubicBezTo>
                <a:cubicBezTo>
                  <a:pt x="22" y="104"/>
                  <a:pt x="20" y="106"/>
                  <a:pt x="20" y="109"/>
                </a:cubicBezTo>
                <a:cubicBezTo>
                  <a:pt x="20" y="111"/>
                  <a:pt x="22" y="114"/>
                  <a:pt x="24" y="114"/>
                </a:cubicBezTo>
                <a:cubicBezTo>
                  <a:pt x="62" y="114"/>
                  <a:pt x="62" y="114"/>
                  <a:pt x="62" y="114"/>
                </a:cubicBezTo>
                <a:cubicBezTo>
                  <a:pt x="64" y="114"/>
                  <a:pt x="66" y="111"/>
                  <a:pt x="66" y="109"/>
                </a:cubicBezTo>
                <a:cubicBezTo>
                  <a:pt x="66" y="106"/>
                  <a:pt x="64" y="104"/>
                  <a:pt x="62" y="104"/>
                </a:cubicBezTo>
                <a:close/>
                <a:moveTo>
                  <a:pt x="62" y="123"/>
                </a:moveTo>
                <a:cubicBezTo>
                  <a:pt x="24" y="123"/>
                  <a:pt x="24" y="123"/>
                  <a:pt x="24" y="123"/>
                </a:cubicBezTo>
                <a:cubicBezTo>
                  <a:pt x="22" y="123"/>
                  <a:pt x="20" y="125"/>
                  <a:pt x="20" y="128"/>
                </a:cubicBezTo>
                <a:cubicBezTo>
                  <a:pt x="20" y="130"/>
                  <a:pt x="22" y="133"/>
                  <a:pt x="24" y="133"/>
                </a:cubicBezTo>
                <a:cubicBezTo>
                  <a:pt x="62" y="133"/>
                  <a:pt x="62" y="133"/>
                  <a:pt x="62" y="133"/>
                </a:cubicBezTo>
                <a:cubicBezTo>
                  <a:pt x="64" y="133"/>
                  <a:pt x="66" y="130"/>
                  <a:pt x="66" y="128"/>
                </a:cubicBezTo>
                <a:cubicBezTo>
                  <a:pt x="66" y="125"/>
                  <a:pt x="64" y="123"/>
                  <a:pt x="62" y="12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05044"/>
              </a:solidFill>
            </a:endParaRPr>
          </a:p>
        </p:txBody>
      </p:sp>
      <p:sp>
        <p:nvSpPr>
          <p:cNvPr id="21" name="Freeform 49">
            <a:extLst>
              <a:ext uri="{FF2B5EF4-FFF2-40B4-BE49-F238E27FC236}">
                <a16:creationId xmlns:a16="http://schemas.microsoft.com/office/drawing/2014/main" id="{800B8980-9543-27C1-606A-00CC32778429}"/>
              </a:ext>
            </a:extLst>
          </p:cNvPr>
          <p:cNvSpPr>
            <a:spLocks noEditPoints="1"/>
          </p:cNvSpPr>
          <p:nvPr/>
        </p:nvSpPr>
        <p:spPr bwMode="auto">
          <a:xfrm>
            <a:off x="6118545" y="5244123"/>
            <a:ext cx="424495" cy="424495"/>
          </a:xfrm>
          <a:custGeom>
            <a:avLst/>
            <a:gdLst>
              <a:gd name="T0" fmla="*/ 39 w 160"/>
              <a:gd name="T1" fmla="*/ 81 h 160"/>
              <a:gd name="T2" fmla="*/ 81 w 160"/>
              <a:gd name="T3" fmla="*/ 85 h 160"/>
              <a:gd name="T4" fmla="*/ 85 w 160"/>
              <a:gd name="T5" fmla="*/ 42 h 160"/>
              <a:gd name="T6" fmla="*/ 66 w 160"/>
              <a:gd name="T7" fmla="*/ 38 h 160"/>
              <a:gd name="T8" fmla="*/ 20 w 160"/>
              <a:gd name="T9" fmla="*/ 42 h 160"/>
              <a:gd name="T10" fmla="*/ 66 w 160"/>
              <a:gd name="T11" fmla="*/ 47 h 160"/>
              <a:gd name="T12" fmla="*/ 76 w 160"/>
              <a:gd name="T13" fmla="*/ 76 h 160"/>
              <a:gd name="T14" fmla="*/ 48 w 160"/>
              <a:gd name="T15" fmla="*/ 65 h 160"/>
              <a:gd name="T16" fmla="*/ 48 w 160"/>
              <a:gd name="T17" fmla="*/ 56 h 160"/>
              <a:gd name="T18" fmla="*/ 56 w 160"/>
              <a:gd name="T19" fmla="*/ 48 h 160"/>
              <a:gd name="T20" fmla="*/ 43 w 160"/>
              <a:gd name="T21" fmla="*/ 29 h 160"/>
              <a:gd name="T22" fmla="*/ 43 w 160"/>
              <a:gd name="T23" fmla="*/ 38 h 160"/>
              <a:gd name="T24" fmla="*/ 39 w 160"/>
              <a:gd name="T25" fmla="*/ 56 h 160"/>
              <a:gd name="T26" fmla="*/ 43 w 160"/>
              <a:gd name="T27" fmla="*/ 29 h 160"/>
              <a:gd name="T28" fmla="*/ 123 w 160"/>
              <a:gd name="T29" fmla="*/ 33 h 160"/>
              <a:gd name="T30" fmla="*/ 93 w 160"/>
              <a:gd name="T31" fmla="*/ 2 h 160"/>
              <a:gd name="T32" fmla="*/ 5 w 160"/>
              <a:gd name="T33" fmla="*/ 0 h 160"/>
              <a:gd name="T34" fmla="*/ 0 w 160"/>
              <a:gd name="T35" fmla="*/ 155 h 160"/>
              <a:gd name="T36" fmla="*/ 117 w 160"/>
              <a:gd name="T37" fmla="*/ 160 h 160"/>
              <a:gd name="T38" fmla="*/ 123 w 160"/>
              <a:gd name="T39" fmla="*/ 77 h 160"/>
              <a:gd name="T40" fmla="*/ 106 w 160"/>
              <a:gd name="T41" fmla="*/ 29 h 160"/>
              <a:gd name="T42" fmla="*/ 94 w 160"/>
              <a:gd name="T43" fmla="*/ 17 h 160"/>
              <a:gd name="T44" fmla="*/ 10 w 160"/>
              <a:gd name="T45" fmla="*/ 10 h 160"/>
              <a:gd name="T46" fmla="*/ 86 w 160"/>
              <a:gd name="T47" fmla="*/ 33 h 160"/>
              <a:gd name="T48" fmla="*/ 114 w 160"/>
              <a:gd name="T49" fmla="*/ 38 h 160"/>
              <a:gd name="T50" fmla="*/ 77 w 160"/>
              <a:gd name="T51" fmla="*/ 118 h 160"/>
              <a:gd name="T52" fmla="*/ 10 w 160"/>
              <a:gd name="T53" fmla="*/ 151 h 160"/>
              <a:gd name="T54" fmla="*/ 123 w 160"/>
              <a:gd name="T55" fmla="*/ 146 h 160"/>
              <a:gd name="T56" fmla="*/ 114 w 160"/>
              <a:gd name="T57" fmla="*/ 146 h 160"/>
              <a:gd name="T58" fmla="*/ 86 w 160"/>
              <a:gd name="T59" fmla="*/ 123 h 160"/>
              <a:gd name="T60" fmla="*/ 94 w 160"/>
              <a:gd name="T61" fmla="*/ 118 h 160"/>
              <a:gd name="T62" fmla="*/ 86 w 160"/>
              <a:gd name="T63" fmla="*/ 113 h 160"/>
              <a:gd name="T64" fmla="*/ 114 w 160"/>
              <a:gd name="T65" fmla="*/ 90 h 160"/>
              <a:gd name="T66" fmla="*/ 123 w 160"/>
              <a:gd name="T67" fmla="*/ 90 h 160"/>
              <a:gd name="T68" fmla="*/ 150 w 160"/>
              <a:gd name="T69" fmla="*/ 113 h 160"/>
              <a:gd name="T70" fmla="*/ 142 w 160"/>
              <a:gd name="T71" fmla="*/ 118 h 160"/>
              <a:gd name="T72" fmla="*/ 150 w 160"/>
              <a:gd name="T73" fmla="*/ 123 h 160"/>
              <a:gd name="T74" fmla="*/ 127 w 160"/>
              <a:gd name="T75" fmla="*/ 114 h 160"/>
              <a:gd name="T76" fmla="*/ 123 w 160"/>
              <a:gd name="T77" fmla="*/ 109 h 160"/>
              <a:gd name="T78" fmla="*/ 114 w 160"/>
              <a:gd name="T79" fmla="*/ 109 h 160"/>
              <a:gd name="T80" fmla="*/ 118 w 160"/>
              <a:gd name="T81" fmla="*/ 123 h 160"/>
              <a:gd name="T82" fmla="*/ 132 w 160"/>
              <a:gd name="T83" fmla="*/ 119 h 160"/>
              <a:gd name="T84" fmla="*/ 62 w 160"/>
              <a:gd name="T85" fmla="*/ 104 h 160"/>
              <a:gd name="T86" fmla="*/ 20 w 160"/>
              <a:gd name="T87" fmla="*/ 109 h 160"/>
              <a:gd name="T88" fmla="*/ 62 w 160"/>
              <a:gd name="T89" fmla="*/ 114 h 160"/>
              <a:gd name="T90" fmla="*/ 62 w 160"/>
              <a:gd name="T91" fmla="*/ 104 h 160"/>
              <a:gd name="T92" fmla="*/ 24 w 160"/>
              <a:gd name="T93" fmla="*/ 123 h 160"/>
              <a:gd name="T94" fmla="*/ 24 w 160"/>
              <a:gd name="T95" fmla="*/ 133 h 160"/>
              <a:gd name="T96" fmla="*/ 66 w 160"/>
              <a:gd name="T97"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39" y="65"/>
                </a:moveTo>
                <a:cubicBezTo>
                  <a:pt x="39" y="81"/>
                  <a:pt x="39" y="81"/>
                  <a:pt x="39" y="81"/>
                </a:cubicBezTo>
                <a:cubicBezTo>
                  <a:pt x="39" y="83"/>
                  <a:pt x="41" y="85"/>
                  <a:pt x="43" y="85"/>
                </a:cubicBezTo>
                <a:cubicBezTo>
                  <a:pt x="81" y="85"/>
                  <a:pt x="81" y="85"/>
                  <a:pt x="81" y="85"/>
                </a:cubicBezTo>
                <a:cubicBezTo>
                  <a:pt x="83" y="85"/>
                  <a:pt x="85" y="83"/>
                  <a:pt x="85" y="81"/>
                </a:cubicBezTo>
                <a:cubicBezTo>
                  <a:pt x="85" y="42"/>
                  <a:pt x="85" y="42"/>
                  <a:pt x="85" y="42"/>
                </a:cubicBezTo>
                <a:cubicBezTo>
                  <a:pt x="85" y="40"/>
                  <a:pt x="83" y="38"/>
                  <a:pt x="81" y="38"/>
                </a:cubicBezTo>
                <a:cubicBezTo>
                  <a:pt x="66" y="38"/>
                  <a:pt x="66" y="38"/>
                  <a:pt x="66" y="38"/>
                </a:cubicBezTo>
                <a:cubicBezTo>
                  <a:pt x="64" y="27"/>
                  <a:pt x="54" y="19"/>
                  <a:pt x="43" y="19"/>
                </a:cubicBezTo>
                <a:cubicBezTo>
                  <a:pt x="30" y="19"/>
                  <a:pt x="20" y="29"/>
                  <a:pt x="20" y="42"/>
                </a:cubicBezTo>
                <a:cubicBezTo>
                  <a:pt x="20" y="54"/>
                  <a:pt x="27" y="63"/>
                  <a:pt x="39" y="65"/>
                </a:cubicBezTo>
                <a:close/>
                <a:moveTo>
                  <a:pt x="66" y="47"/>
                </a:moveTo>
                <a:cubicBezTo>
                  <a:pt x="76" y="47"/>
                  <a:pt x="76" y="47"/>
                  <a:pt x="76" y="47"/>
                </a:cubicBezTo>
                <a:cubicBezTo>
                  <a:pt x="76" y="76"/>
                  <a:pt x="76" y="76"/>
                  <a:pt x="76" y="76"/>
                </a:cubicBezTo>
                <a:cubicBezTo>
                  <a:pt x="48" y="76"/>
                  <a:pt x="48" y="76"/>
                  <a:pt x="48" y="76"/>
                </a:cubicBezTo>
                <a:cubicBezTo>
                  <a:pt x="48" y="65"/>
                  <a:pt x="48" y="65"/>
                  <a:pt x="48" y="65"/>
                </a:cubicBezTo>
                <a:cubicBezTo>
                  <a:pt x="57" y="63"/>
                  <a:pt x="64" y="56"/>
                  <a:pt x="66" y="47"/>
                </a:cubicBezTo>
                <a:close/>
                <a:moveTo>
                  <a:pt x="48" y="56"/>
                </a:moveTo>
                <a:cubicBezTo>
                  <a:pt x="48" y="48"/>
                  <a:pt x="48" y="48"/>
                  <a:pt x="48" y="48"/>
                </a:cubicBezTo>
                <a:cubicBezTo>
                  <a:pt x="56" y="48"/>
                  <a:pt x="56" y="48"/>
                  <a:pt x="56" y="48"/>
                </a:cubicBezTo>
                <a:cubicBezTo>
                  <a:pt x="54" y="51"/>
                  <a:pt x="52" y="54"/>
                  <a:pt x="48" y="56"/>
                </a:cubicBezTo>
                <a:close/>
                <a:moveTo>
                  <a:pt x="43" y="29"/>
                </a:moveTo>
                <a:cubicBezTo>
                  <a:pt x="49" y="29"/>
                  <a:pt x="54" y="32"/>
                  <a:pt x="56" y="38"/>
                </a:cubicBezTo>
                <a:cubicBezTo>
                  <a:pt x="43" y="38"/>
                  <a:pt x="43" y="38"/>
                  <a:pt x="43" y="38"/>
                </a:cubicBezTo>
                <a:cubicBezTo>
                  <a:pt x="41" y="38"/>
                  <a:pt x="39" y="40"/>
                  <a:pt x="39" y="43"/>
                </a:cubicBezTo>
                <a:cubicBezTo>
                  <a:pt x="39" y="56"/>
                  <a:pt x="39" y="56"/>
                  <a:pt x="39" y="56"/>
                </a:cubicBezTo>
                <a:cubicBezTo>
                  <a:pt x="33" y="54"/>
                  <a:pt x="29" y="48"/>
                  <a:pt x="29" y="43"/>
                </a:cubicBezTo>
                <a:cubicBezTo>
                  <a:pt x="29" y="35"/>
                  <a:pt x="35" y="29"/>
                  <a:pt x="43" y="29"/>
                </a:cubicBezTo>
                <a:close/>
                <a:moveTo>
                  <a:pt x="123" y="77"/>
                </a:moveTo>
                <a:cubicBezTo>
                  <a:pt x="123" y="33"/>
                  <a:pt x="123" y="33"/>
                  <a:pt x="123" y="33"/>
                </a:cubicBezTo>
                <a:cubicBezTo>
                  <a:pt x="123" y="33"/>
                  <a:pt x="122" y="31"/>
                  <a:pt x="121" y="30"/>
                </a:cubicBezTo>
                <a:cubicBezTo>
                  <a:pt x="93" y="2"/>
                  <a:pt x="93" y="2"/>
                  <a:pt x="93" y="2"/>
                </a:cubicBezTo>
                <a:cubicBezTo>
                  <a:pt x="92" y="1"/>
                  <a:pt x="91" y="0"/>
                  <a:pt x="90" y="0"/>
                </a:cubicBezTo>
                <a:cubicBezTo>
                  <a:pt x="5" y="0"/>
                  <a:pt x="5" y="0"/>
                  <a:pt x="5" y="0"/>
                </a:cubicBezTo>
                <a:cubicBezTo>
                  <a:pt x="2" y="0"/>
                  <a:pt x="0" y="2"/>
                  <a:pt x="0" y="5"/>
                </a:cubicBezTo>
                <a:cubicBezTo>
                  <a:pt x="0" y="155"/>
                  <a:pt x="0" y="155"/>
                  <a:pt x="0" y="155"/>
                </a:cubicBezTo>
                <a:cubicBezTo>
                  <a:pt x="0" y="158"/>
                  <a:pt x="2" y="160"/>
                  <a:pt x="5" y="160"/>
                </a:cubicBezTo>
                <a:cubicBezTo>
                  <a:pt x="117" y="160"/>
                  <a:pt x="117" y="160"/>
                  <a:pt x="117" y="160"/>
                </a:cubicBezTo>
                <a:cubicBezTo>
                  <a:pt x="140" y="160"/>
                  <a:pt x="159" y="141"/>
                  <a:pt x="159" y="118"/>
                </a:cubicBezTo>
                <a:cubicBezTo>
                  <a:pt x="160" y="96"/>
                  <a:pt x="144" y="79"/>
                  <a:pt x="123" y="77"/>
                </a:cubicBezTo>
                <a:close/>
                <a:moveTo>
                  <a:pt x="94" y="17"/>
                </a:moveTo>
                <a:cubicBezTo>
                  <a:pt x="106" y="29"/>
                  <a:pt x="106" y="29"/>
                  <a:pt x="106" y="29"/>
                </a:cubicBezTo>
                <a:cubicBezTo>
                  <a:pt x="94" y="29"/>
                  <a:pt x="94" y="29"/>
                  <a:pt x="94" y="29"/>
                </a:cubicBezTo>
                <a:lnTo>
                  <a:pt x="94" y="17"/>
                </a:lnTo>
                <a:close/>
                <a:moveTo>
                  <a:pt x="10" y="151"/>
                </a:moveTo>
                <a:cubicBezTo>
                  <a:pt x="10" y="10"/>
                  <a:pt x="10" y="10"/>
                  <a:pt x="10" y="10"/>
                </a:cubicBezTo>
                <a:cubicBezTo>
                  <a:pt x="86" y="10"/>
                  <a:pt x="86" y="10"/>
                  <a:pt x="86" y="10"/>
                </a:cubicBezTo>
                <a:cubicBezTo>
                  <a:pt x="86" y="33"/>
                  <a:pt x="86" y="33"/>
                  <a:pt x="86" y="33"/>
                </a:cubicBezTo>
                <a:cubicBezTo>
                  <a:pt x="86" y="36"/>
                  <a:pt x="88" y="38"/>
                  <a:pt x="90" y="38"/>
                </a:cubicBezTo>
                <a:cubicBezTo>
                  <a:pt x="114" y="38"/>
                  <a:pt x="114" y="38"/>
                  <a:pt x="114" y="38"/>
                </a:cubicBezTo>
                <a:cubicBezTo>
                  <a:pt x="114" y="77"/>
                  <a:pt x="114" y="77"/>
                  <a:pt x="114" y="77"/>
                </a:cubicBezTo>
                <a:cubicBezTo>
                  <a:pt x="93" y="79"/>
                  <a:pt x="77" y="97"/>
                  <a:pt x="77" y="118"/>
                </a:cubicBezTo>
                <a:cubicBezTo>
                  <a:pt x="77" y="131"/>
                  <a:pt x="83" y="144"/>
                  <a:pt x="92" y="151"/>
                </a:cubicBezTo>
                <a:lnTo>
                  <a:pt x="10" y="151"/>
                </a:lnTo>
                <a:close/>
                <a:moveTo>
                  <a:pt x="123" y="150"/>
                </a:moveTo>
                <a:cubicBezTo>
                  <a:pt x="123" y="146"/>
                  <a:pt x="123" y="146"/>
                  <a:pt x="123" y="146"/>
                </a:cubicBezTo>
                <a:cubicBezTo>
                  <a:pt x="123" y="144"/>
                  <a:pt x="121" y="141"/>
                  <a:pt x="118" y="141"/>
                </a:cubicBezTo>
                <a:cubicBezTo>
                  <a:pt x="115" y="141"/>
                  <a:pt x="114" y="144"/>
                  <a:pt x="114" y="146"/>
                </a:cubicBezTo>
                <a:cubicBezTo>
                  <a:pt x="114" y="150"/>
                  <a:pt x="114" y="150"/>
                  <a:pt x="114" y="150"/>
                </a:cubicBezTo>
                <a:cubicBezTo>
                  <a:pt x="99" y="148"/>
                  <a:pt x="88" y="136"/>
                  <a:pt x="86" y="123"/>
                </a:cubicBezTo>
                <a:cubicBezTo>
                  <a:pt x="90" y="123"/>
                  <a:pt x="90" y="123"/>
                  <a:pt x="90" y="123"/>
                </a:cubicBezTo>
                <a:cubicBezTo>
                  <a:pt x="93" y="123"/>
                  <a:pt x="94" y="121"/>
                  <a:pt x="94" y="118"/>
                </a:cubicBezTo>
                <a:cubicBezTo>
                  <a:pt x="94" y="115"/>
                  <a:pt x="93" y="113"/>
                  <a:pt x="90" y="113"/>
                </a:cubicBezTo>
                <a:cubicBezTo>
                  <a:pt x="86" y="113"/>
                  <a:pt x="86" y="113"/>
                  <a:pt x="86" y="113"/>
                </a:cubicBezTo>
                <a:cubicBezTo>
                  <a:pt x="88" y="99"/>
                  <a:pt x="99" y="87"/>
                  <a:pt x="114" y="85"/>
                </a:cubicBezTo>
                <a:cubicBezTo>
                  <a:pt x="114" y="90"/>
                  <a:pt x="114" y="90"/>
                  <a:pt x="114" y="90"/>
                </a:cubicBezTo>
                <a:cubicBezTo>
                  <a:pt x="114" y="92"/>
                  <a:pt x="115" y="94"/>
                  <a:pt x="118" y="94"/>
                </a:cubicBezTo>
                <a:cubicBezTo>
                  <a:pt x="121" y="94"/>
                  <a:pt x="123" y="92"/>
                  <a:pt x="123" y="90"/>
                </a:cubicBezTo>
                <a:cubicBezTo>
                  <a:pt x="123" y="86"/>
                  <a:pt x="123" y="86"/>
                  <a:pt x="123" y="86"/>
                </a:cubicBezTo>
                <a:cubicBezTo>
                  <a:pt x="137" y="88"/>
                  <a:pt x="148" y="100"/>
                  <a:pt x="150" y="113"/>
                </a:cubicBezTo>
                <a:cubicBezTo>
                  <a:pt x="146" y="113"/>
                  <a:pt x="146" y="113"/>
                  <a:pt x="146" y="113"/>
                </a:cubicBezTo>
                <a:cubicBezTo>
                  <a:pt x="144" y="113"/>
                  <a:pt x="142" y="116"/>
                  <a:pt x="142" y="118"/>
                </a:cubicBezTo>
                <a:cubicBezTo>
                  <a:pt x="142" y="121"/>
                  <a:pt x="144" y="123"/>
                  <a:pt x="146" y="123"/>
                </a:cubicBezTo>
                <a:cubicBezTo>
                  <a:pt x="150" y="123"/>
                  <a:pt x="150" y="123"/>
                  <a:pt x="150" y="123"/>
                </a:cubicBezTo>
                <a:cubicBezTo>
                  <a:pt x="148" y="137"/>
                  <a:pt x="137" y="148"/>
                  <a:pt x="123" y="150"/>
                </a:cubicBezTo>
                <a:close/>
                <a:moveTo>
                  <a:pt x="127" y="114"/>
                </a:moveTo>
                <a:cubicBezTo>
                  <a:pt x="123" y="114"/>
                  <a:pt x="123" y="114"/>
                  <a:pt x="123" y="114"/>
                </a:cubicBezTo>
                <a:cubicBezTo>
                  <a:pt x="123" y="109"/>
                  <a:pt x="123" y="109"/>
                  <a:pt x="123" y="109"/>
                </a:cubicBezTo>
                <a:cubicBezTo>
                  <a:pt x="123" y="106"/>
                  <a:pt x="121" y="104"/>
                  <a:pt x="118" y="104"/>
                </a:cubicBezTo>
                <a:cubicBezTo>
                  <a:pt x="116" y="104"/>
                  <a:pt x="114" y="106"/>
                  <a:pt x="114" y="109"/>
                </a:cubicBezTo>
                <a:cubicBezTo>
                  <a:pt x="114" y="119"/>
                  <a:pt x="114" y="119"/>
                  <a:pt x="114" y="119"/>
                </a:cubicBezTo>
                <a:cubicBezTo>
                  <a:pt x="114" y="121"/>
                  <a:pt x="116" y="123"/>
                  <a:pt x="118" y="123"/>
                </a:cubicBezTo>
                <a:cubicBezTo>
                  <a:pt x="127" y="123"/>
                  <a:pt x="127" y="123"/>
                  <a:pt x="127" y="123"/>
                </a:cubicBezTo>
                <a:cubicBezTo>
                  <a:pt x="130" y="123"/>
                  <a:pt x="132" y="121"/>
                  <a:pt x="132" y="119"/>
                </a:cubicBezTo>
                <a:cubicBezTo>
                  <a:pt x="132" y="116"/>
                  <a:pt x="130" y="114"/>
                  <a:pt x="127" y="114"/>
                </a:cubicBezTo>
                <a:close/>
                <a:moveTo>
                  <a:pt x="62" y="104"/>
                </a:moveTo>
                <a:cubicBezTo>
                  <a:pt x="24" y="104"/>
                  <a:pt x="24" y="104"/>
                  <a:pt x="24" y="104"/>
                </a:cubicBezTo>
                <a:cubicBezTo>
                  <a:pt x="22" y="104"/>
                  <a:pt x="20" y="106"/>
                  <a:pt x="20" y="109"/>
                </a:cubicBezTo>
                <a:cubicBezTo>
                  <a:pt x="20" y="111"/>
                  <a:pt x="22" y="114"/>
                  <a:pt x="24" y="114"/>
                </a:cubicBezTo>
                <a:cubicBezTo>
                  <a:pt x="62" y="114"/>
                  <a:pt x="62" y="114"/>
                  <a:pt x="62" y="114"/>
                </a:cubicBezTo>
                <a:cubicBezTo>
                  <a:pt x="64" y="114"/>
                  <a:pt x="66" y="111"/>
                  <a:pt x="66" y="109"/>
                </a:cubicBezTo>
                <a:cubicBezTo>
                  <a:pt x="66" y="106"/>
                  <a:pt x="64" y="104"/>
                  <a:pt x="62" y="104"/>
                </a:cubicBezTo>
                <a:close/>
                <a:moveTo>
                  <a:pt x="62" y="123"/>
                </a:moveTo>
                <a:cubicBezTo>
                  <a:pt x="24" y="123"/>
                  <a:pt x="24" y="123"/>
                  <a:pt x="24" y="123"/>
                </a:cubicBezTo>
                <a:cubicBezTo>
                  <a:pt x="22" y="123"/>
                  <a:pt x="20" y="125"/>
                  <a:pt x="20" y="128"/>
                </a:cubicBezTo>
                <a:cubicBezTo>
                  <a:pt x="20" y="130"/>
                  <a:pt x="22" y="133"/>
                  <a:pt x="24" y="133"/>
                </a:cubicBezTo>
                <a:cubicBezTo>
                  <a:pt x="62" y="133"/>
                  <a:pt x="62" y="133"/>
                  <a:pt x="62" y="133"/>
                </a:cubicBezTo>
                <a:cubicBezTo>
                  <a:pt x="64" y="133"/>
                  <a:pt x="66" y="130"/>
                  <a:pt x="66" y="128"/>
                </a:cubicBezTo>
                <a:cubicBezTo>
                  <a:pt x="66" y="125"/>
                  <a:pt x="64" y="123"/>
                  <a:pt x="62" y="12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05044"/>
              </a:solidFill>
            </a:endParaRPr>
          </a:p>
        </p:txBody>
      </p:sp>
      <p:cxnSp>
        <p:nvCxnSpPr>
          <p:cNvPr id="23" name="Straight Connector 24">
            <a:extLst>
              <a:ext uri="{FF2B5EF4-FFF2-40B4-BE49-F238E27FC236}">
                <a16:creationId xmlns:a16="http://schemas.microsoft.com/office/drawing/2014/main" id="{AFFCF890-3279-E3E9-B51D-86C081814C73}"/>
              </a:ext>
            </a:extLst>
          </p:cNvPr>
          <p:cNvCxnSpPr>
            <a:cxnSpLocks/>
          </p:cNvCxnSpPr>
          <p:nvPr/>
        </p:nvCxnSpPr>
        <p:spPr>
          <a:xfrm>
            <a:off x="6849401" y="4115411"/>
            <a:ext cx="1004730" cy="0"/>
          </a:xfrm>
          <a:prstGeom prst="line">
            <a:avLst/>
          </a:prstGeom>
          <a:ln w="63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6229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A2BAA2F-296A-7510-3F56-AEF4598C49E8}"/>
              </a:ext>
            </a:extLst>
          </p:cNvPr>
          <p:cNvCxnSpPr>
            <a:cxnSpLocks/>
          </p:cNvCxnSpPr>
          <p:nvPr/>
        </p:nvCxnSpPr>
        <p:spPr>
          <a:xfrm>
            <a:off x="0" y="1881869"/>
            <a:ext cx="951593"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14785C-679E-65F0-FEDA-EE99741E8C46}"/>
              </a:ext>
            </a:extLst>
          </p:cNvPr>
          <p:cNvSpPr txBox="1"/>
          <p:nvPr/>
        </p:nvSpPr>
        <p:spPr>
          <a:xfrm>
            <a:off x="1479454" y="1665695"/>
            <a:ext cx="7522854" cy="553998"/>
          </a:xfrm>
          <a:prstGeom prst="rect">
            <a:avLst/>
          </a:prstGeom>
          <a:noFill/>
        </p:spPr>
        <p:txBody>
          <a:bodyPr wrap="square" numCol="1" spcCol="0" rtlCol="0" anchor="ctr">
            <a:spAutoFit/>
          </a:bodyPr>
          <a:lstStyle/>
          <a:p>
            <a:pPr>
              <a:lnSpc>
                <a:spcPts val="3600"/>
              </a:lnSpc>
            </a:pPr>
            <a:r>
              <a:rPr lang="el-GR" sz="3500" b="1" kern="0" dirty="0">
                <a:solidFill>
                  <a:srgbClr val="0070C0"/>
                </a:solidFill>
                <a:latin typeface="Century Gothic" panose="020B0502020202020204" pitchFamily="34" charset="0"/>
                <a:cs typeface="Poppins SemiBold" panose="00000700000000000000" pitchFamily="2" charset="0"/>
              </a:rPr>
              <a:t>Υποσυστήματα Πλατφόρμας</a:t>
            </a:r>
          </a:p>
        </p:txBody>
      </p:sp>
      <p:sp>
        <p:nvSpPr>
          <p:cNvPr id="4" name="Rectangle 3">
            <a:extLst>
              <a:ext uri="{FF2B5EF4-FFF2-40B4-BE49-F238E27FC236}">
                <a16:creationId xmlns:a16="http://schemas.microsoft.com/office/drawing/2014/main" id="{5576E62C-0659-4EA9-D9DA-27BF8F7CC865}"/>
              </a:ext>
            </a:extLst>
          </p:cNvPr>
          <p:cNvSpPr/>
          <p:nvPr/>
        </p:nvSpPr>
        <p:spPr>
          <a:xfrm>
            <a:off x="469900" y="2670628"/>
            <a:ext cx="11252200" cy="3717471"/>
          </a:xfrm>
          <a:prstGeom prst="rect">
            <a:avLst/>
          </a:prstGeom>
          <a:solidFill>
            <a:srgbClr val="0070C0"/>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1"/>
              </a:solidFill>
            </a:endParaRPr>
          </a:p>
        </p:txBody>
      </p:sp>
      <p:sp>
        <p:nvSpPr>
          <p:cNvPr id="11" name="TextBox 10">
            <a:extLst>
              <a:ext uri="{FF2B5EF4-FFF2-40B4-BE49-F238E27FC236}">
                <a16:creationId xmlns:a16="http://schemas.microsoft.com/office/drawing/2014/main" id="{732BEF1E-91B8-7DFB-880E-38D67FC567E7}"/>
              </a:ext>
            </a:extLst>
          </p:cNvPr>
          <p:cNvSpPr txBox="1"/>
          <p:nvPr/>
        </p:nvSpPr>
        <p:spPr>
          <a:xfrm>
            <a:off x="1056470" y="3729314"/>
            <a:ext cx="2698892" cy="1615250"/>
          </a:xfrm>
          <a:prstGeom prst="rect">
            <a:avLst/>
          </a:prstGeom>
          <a:noFill/>
        </p:spPr>
        <p:txBody>
          <a:bodyPr wrap="square" rtlCol="0">
            <a:spAutoFit/>
          </a:bodyPr>
          <a:lstStyle/>
          <a:p>
            <a:pPr algn="just">
              <a:lnSpc>
                <a:spcPts val="1500"/>
              </a:lnSpc>
            </a:pPr>
            <a:r>
              <a:rPr lang="el-GR" sz="1200" i="0" dirty="0">
                <a:solidFill>
                  <a:schemeClr val="bg1"/>
                </a:solidFill>
                <a:effectLst/>
                <a:latin typeface="Arial" panose="020B0604020202020204" pitchFamily="34" charset="0"/>
                <a:cs typeface="Arial" panose="020B0604020202020204" pitchFamily="34" charset="0"/>
              </a:rPr>
              <a:t>Οι πολίτες και οι υπάλληλοι μπορούν να προγραμματίσουν ραντεβού από οποιοδήποτε μέρος μέσω του Διαδικτύου. Το σύστημα είναι φιλικό προς τον χρήστη και παρέχει πληροφορίες και ειδοποιήσεις σε πραγματικό χρόνο, διευκολύνοντας την επικοινωνία και εξυπηρέτηση.</a:t>
            </a:r>
          </a:p>
        </p:txBody>
      </p:sp>
      <p:sp>
        <p:nvSpPr>
          <p:cNvPr id="14" name="TextBox 13">
            <a:extLst>
              <a:ext uri="{FF2B5EF4-FFF2-40B4-BE49-F238E27FC236}">
                <a16:creationId xmlns:a16="http://schemas.microsoft.com/office/drawing/2014/main" id="{A6A438C6-0008-E94B-2F84-1238360C1BFB}"/>
              </a:ext>
            </a:extLst>
          </p:cNvPr>
          <p:cNvSpPr txBox="1"/>
          <p:nvPr/>
        </p:nvSpPr>
        <p:spPr>
          <a:xfrm>
            <a:off x="1039377" y="3296566"/>
            <a:ext cx="2716403" cy="338554"/>
          </a:xfrm>
          <a:prstGeom prst="rect">
            <a:avLst/>
          </a:prstGeom>
          <a:noFill/>
        </p:spPr>
        <p:txBody>
          <a:bodyPr wrap="square" rtlCol="0">
            <a:spAutoFit/>
          </a:bodyPr>
          <a:lstStyle/>
          <a:p>
            <a:pPr algn="ctr"/>
            <a:r>
              <a:rPr lang="el-GR" sz="1600" i="0" dirty="0">
                <a:solidFill>
                  <a:schemeClr val="bg1"/>
                </a:solidFill>
                <a:effectLst/>
                <a:latin typeface="Arial" panose="020B0604020202020204" pitchFamily="34" charset="0"/>
                <a:cs typeface="Arial" panose="020B0604020202020204" pitchFamily="34" charset="0"/>
              </a:rPr>
              <a:t>Υποσύστημα Ραντεβού</a:t>
            </a:r>
            <a:endParaRPr lang="en-US" sz="1400" dirty="0">
              <a:solidFill>
                <a:schemeClr val="bg1"/>
              </a:solidFill>
              <a:latin typeface="Arial" panose="020B0604020202020204" pitchFamily="34" charset="0"/>
              <a:ea typeface="Inter Black" panose="02000503000000020004" pitchFamily="2" charset="0"/>
              <a:cs typeface="Arial" panose="020B0604020202020204" pitchFamily="34" charset="0"/>
            </a:endParaRPr>
          </a:p>
        </p:txBody>
      </p:sp>
      <p:cxnSp>
        <p:nvCxnSpPr>
          <p:cNvPr id="17" name="Straight Connector 16">
            <a:extLst>
              <a:ext uri="{FF2B5EF4-FFF2-40B4-BE49-F238E27FC236}">
                <a16:creationId xmlns:a16="http://schemas.microsoft.com/office/drawing/2014/main" id="{0FCDBA50-93C1-23DA-4623-76EAD1E1E739}"/>
              </a:ext>
            </a:extLst>
          </p:cNvPr>
          <p:cNvCxnSpPr>
            <a:cxnSpLocks/>
          </p:cNvCxnSpPr>
          <p:nvPr/>
        </p:nvCxnSpPr>
        <p:spPr>
          <a:xfrm flipV="1">
            <a:off x="4325256" y="3429000"/>
            <a:ext cx="0" cy="22338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1F8EA9-9C7E-FADE-30FE-8BC9AC80449C}"/>
              </a:ext>
            </a:extLst>
          </p:cNvPr>
          <p:cNvCxnSpPr>
            <a:cxnSpLocks/>
          </p:cNvCxnSpPr>
          <p:nvPr/>
        </p:nvCxnSpPr>
        <p:spPr>
          <a:xfrm flipV="1">
            <a:off x="7957456" y="3429000"/>
            <a:ext cx="0" cy="22338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2E727FC-C566-88C8-347E-0E505C93FAC4}"/>
              </a:ext>
            </a:extLst>
          </p:cNvPr>
          <p:cNvSpPr txBox="1"/>
          <p:nvPr/>
        </p:nvSpPr>
        <p:spPr>
          <a:xfrm>
            <a:off x="4746554" y="3729314"/>
            <a:ext cx="2698892" cy="1806135"/>
          </a:xfrm>
          <a:prstGeom prst="rect">
            <a:avLst/>
          </a:prstGeom>
          <a:noFill/>
        </p:spPr>
        <p:txBody>
          <a:bodyPr wrap="square" rtlCol="0">
            <a:spAutoFit/>
          </a:bodyPr>
          <a:lstStyle/>
          <a:p>
            <a:pPr algn="just">
              <a:lnSpc>
                <a:spcPts val="1500"/>
              </a:lnSpc>
            </a:pPr>
            <a:r>
              <a:rPr lang="el-GR" sz="1100" i="0" dirty="0">
                <a:solidFill>
                  <a:schemeClr val="bg1"/>
                </a:solidFill>
                <a:effectLst/>
                <a:latin typeface="Arial" panose="020B0604020202020204" pitchFamily="34" charset="0"/>
                <a:cs typeface="Arial" panose="020B0604020202020204" pitchFamily="34" charset="0"/>
              </a:rPr>
              <a:t>Διαθέτει τη δυνατότητα εξυπηρέτησης απεριόριστων τμημάτων και διαδικασιών, παρέχοντας άμεση πρόσβαση σε καταχωρημένα ραντεβού και δυνατότητες επεξεργασίας τους. Η πλατφόρμα προσφέρει δυναμικό προγραμματισμό </a:t>
            </a:r>
            <a:r>
              <a:rPr lang="el-GR" sz="1100" i="0" dirty="0" err="1">
                <a:solidFill>
                  <a:schemeClr val="bg1"/>
                </a:solidFill>
                <a:effectLst/>
                <a:latin typeface="Arial" panose="020B0604020202020204" pitchFamily="34" charset="0"/>
                <a:cs typeface="Arial" panose="020B0604020202020204" pitchFamily="34" charset="0"/>
              </a:rPr>
              <a:t>χρονοθυρίδων</a:t>
            </a:r>
            <a:r>
              <a:rPr lang="el-GR" sz="1100" i="0" dirty="0">
                <a:solidFill>
                  <a:schemeClr val="bg1"/>
                </a:solidFill>
                <a:effectLst/>
                <a:latin typeface="Arial" panose="020B0604020202020204" pitchFamily="34" charset="0"/>
                <a:cs typeface="Arial" panose="020B0604020202020204" pitchFamily="34" charset="0"/>
              </a:rPr>
              <a:t> και δυνατότητα μαζικής ακύρωσης ραντεβού σε έκτακτες συνθήκες.</a:t>
            </a:r>
          </a:p>
        </p:txBody>
      </p:sp>
      <p:sp>
        <p:nvSpPr>
          <p:cNvPr id="22" name="TextBox 21">
            <a:extLst>
              <a:ext uri="{FF2B5EF4-FFF2-40B4-BE49-F238E27FC236}">
                <a16:creationId xmlns:a16="http://schemas.microsoft.com/office/drawing/2014/main" id="{AF6BB093-9962-A3AC-DA47-5C5A973A6478}"/>
              </a:ext>
            </a:extLst>
          </p:cNvPr>
          <p:cNvSpPr txBox="1"/>
          <p:nvPr/>
        </p:nvSpPr>
        <p:spPr>
          <a:xfrm>
            <a:off x="4729461" y="3296566"/>
            <a:ext cx="2716403" cy="338554"/>
          </a:xfrm>
          <a:prstGeom prst="rect">
            <a:avLst/>
          </a:prstGeom>
          <a:noFill/>
        </p:spPr>
        <p:txBody>
          <a:bodyPr wrap="square" rtlCol="0">
            <a:spAutoFit/>
          </a:bodyPr>
          <a:lstStyle/>
          <a:p>
            <a:pPr algn="ctr"/>
            <a:r>
              <a:rPr lang="el-GR" sz="1600" i="0" dirty="0">
                <a:solidFill>
                  <a:schemeClr val="bg1"/>
                </a:solidFill>
                <a:effectLst/>
                <a:latin typeface="Arial" panose="020B0604020202020204" pitchFamily="34" charset="0"/>
                <a:cs typeface="Arial" panose="020B0604020202020204" pitchFamily="34" charset="0"/>
              </a:rPr>
              <a:t>Υποσύστημα Διαχείρισης</a:t>
            </a:r>
          </a:p>
        </p:txBody>
      </p:sp>
      <p:sp>
        <p:nvSpPr>
          <p:cNvPr id="23" name="TextBox 22">
            <a:extLst>
              <a:ext uri="{FF2B5EF4-FFF2-40B4-BE49-F238E27FC236}">
                <a16:creationId xmlns:a16="http://schemas.microsoft.com/office/drawing/2014/main" id="{97009B4D-52F1-59E4-9300-9CB6D6DA7F9C}"/>
              </a:ext>
            </a:extLst>
          </p:cNvPr>
          <p:cNvSpPr txBox="1"/>
          <p:nvPr/>
        </p:nvSpPr>
        <p:spPr>
          <a:xfrm>
            <a:off x="8378335" y="3729314"/>
            <a:ext cx="2698892" cy="1806135"/>
          </a:xfrm>
          <a:prstGeom prst="rect">
            <a:avLst/>
          </a:prstGeom>
          <a:noFill/>
        </p:spPr>
        <p:txBody>
          <a:bodyPr wrap="square" rtlCol="0">
            <a:spAutoFit/>
          </a:bodyPr>
          <a:lstStyle/>
          <a:p>
            <a:pPr algn="just">
              <a:lnSpc>
                <a:spcPts val="1500"/>
              </a:lnSpc>
            </a:pPr>
            <a:r>
              <a:rPr lang="el-GR" sz="1100" i="0" dirty="0">
                <a:solidFill>
                  <a:schemeClr val="bg1"/>
                </a:solidFill>
                <a:effectLst/>
                <a:latin typeface="Arial" panose="020B0604020202020204" pitchFamily="34" charset="0"/>
                <a:cs typeface="Arial" panose="020B0604020202020204" pitchFamily="34" charset="0"/>
              </a:rPr>
              <a:t>Παρέχει άμεσα πληροφορίες και στατιστικά στοιχεία για την αποδοτικότητα και τη διαχείριση των ραντεβού. Οι χρήστες μπορούν να δουν αναλυτικά δεδομένα για τις κατηγορίες ραντεβού, την πληρότητα και την αξιολόγηση κάθε κατηγορίας, διευκολύνοντας τον αποτελεσματικότερο έλεγχο των υπηρεσιών.</a:t>
            </a:r>
          </a:p>
        </p:txBody>
      </p:sp>
      <p:sp>
        <p:nvSpPr>
          <p:cNvPr id="24" name="TextBox 23">
            <a:extLst>
              <a:ext uri="{FF2B5EF4-FFF2-40B4-BE49-F238E27FC236}">
                <a16:creationId xmlns:a16="http://schemas.microsoft.com/office/drawing/2014/main" id="{27FACE8D-72E4-CC6A-F468-33356B10AA03}"/>
              </a:ext>
            </a:extLst>
          </p:cNvPr>
          <p:cNvSpPr txBox="1"/>
          <p:nvPr/>
        </p:nvSpPr>
        <p:spPr>
          <a:xfrm>
            <a:off x="8361242" y="3296566"/>
            <a:ext cx="2716403" cy="338554"/>
          </a:xfrm>
          <a:prstGeom prst="rect">
            <a:avLst/>
          </a:prstGeom>
          <a:noFill/>
        </p:spPr>
        <p:txBody>
          <a:bodyPr wrap="square" rtlCol="0">
            <a:spAutoFit/>
          </a:bodyPr>
          <a:lstStyle/>
          <a:p>
            <a:pPr algn="ctr"/>
            <a:r>
              <a:rPr lang="el-GR" sz="1600" i="0" dirty="0">
                <a:solidFill>
                  <a:schemeClr val="bg1"/>
                </a:solidFill>
                <a:effectLst/>
                <a:latin typeface="Arial" panose="020B0604020202020204" pitchFamily="34" charset="0"/>
                <a:cs typeface="Arial" panose="020B0604020202020204" pitchFamily="34" charset="0"/>
              </a:rPr>
              <a:t>Υποσύστημα Στατιστικών</a:t>
            </a:r>
          </a:p>
        </p:txBody>
      </p:sp>
      <p:pic>
        <p:nvPicPr>
          <p:cNvPr id="2" name="Picture 1">
            <a:extLst>
              <a:ext uri="{FF2B5EF4-FFF2-40B4-BE49-F238E27FC236}">
                <a16:creationId xmlns:a16="http://schemas.microsoft.com/office/drawing/2014/main" id="{4A4AA92C-68E0-1F89-BA5E-D0C57D74AE92}"/>
              </a:ext>
            </a:extLst>
          </p:cNvPr>
          <p:cNvPicPr>
            <a:picLocks noChangeAspect="1"/>
          </p:cNvPicPr>
          <p:nvPr/>
        </p:nvPicPr>
        <p:blipFill>
          <a:blip r:embed="rId2">
            <a:biLevel thresh="75000"/>
          </a:blip>
          <a:stretch>
            <a:fillRect/>
          </a:stretch>
        </p:blipFill>
        <p:spPr>
          <a:xfrm>
            <a:off x="469900" y="387895"/>
            <a:ext cx="2019109" cy="537938"/>
          </a:xfrm>
          <a:prstGeom prst="rect">
            <a:avLst/>
          </a:prstGeom>
        </p:spPr>
      </p:pic>
    </p:spTree>
    <p:extLst>
      <p:ext uri="{BB962C8B-B14F-4D97-AF65-F5344CB8AC3E}">
        <p14:creationId xmlns:p14="http://schemas.microsoft.com/office/powerpoint/2010/main" val="23778636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A2BAA2F-296A-7510-3F56-AEF4598C49E8}"/>
              </a:ext>
            </a:extLst>
          </p:cNvPr>
          <p:cNvCxnSpPr>
            <a:cxnSpLocks/>
          </p:cNvCxnSpPr>
          <p:nvPr/>
        </p:nvCxnSpPr>
        <p:spPr>
          <a:xfrm>
            <a:off x="0" y="1881869"/>
            <a:ext cx="951593"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14785C-679E-65F0-FEDA-EE99741E8C46}"/>
              </a:ext>
            </a:extLst>
          </p:cNvPr>
          <p:cNvSpPr txBox="1"/>
          <p:nvPr/>
        </p:nvSpPr>
        <p:spPr>
          <a:xfrm>
            <a:off x="1479454" y="1619529"/>
            <a:ext cx="9233092" cy="646331"/>
          </a:xfrm>
          <a:prstGeom prst="rect">
            <a:avLst/>
          </a:prstGeom>
          <a:noFill/>
        </p:spPr>
        <p:txBody>
          <a:bodyPr wrap="square" numCol="1" spcCol="0" rtlCol="0" anchor="ctr">
            <a:spAutoFit/>
          </a:bodyPr>
          <a:lstStyle/>
          <a:p>
            <a:pPr defTabSz="461772">
              <a:spcAft>
                <a:spcPts val="600"/>
              </a:spcAft>
            </a:pPr>
            <a:r>
              <a:rPr lang="el-GR" sz="3600" kern="1200" dirty="0">
                <a:solidFill>
                  <a:srgbClr val="0070C0"/>
                </a:solidFill>
                <a:latin typeface="Century Gothic" panose="020B0502020202020204" pitchFamily="34" charset="0"/>
              </a:rPr>
              <a:t>795 διαδικασίες για όλη την Περιφέρεια </a:t>
            </a:r>
            <a:endParaRPr lang="el-GR" sz="3600" dirty="0">
              <a:solidFill>
                <a:srgbClr val="0070C0"/>
              </a:solidFill>
              <a:latin typeface="Century Gothic" panose="020B0502020202020204" pitchFamily="34" charset="0"/>
            </a:endParaRPr>
          </a:p>
        </p:txBody>
      </p:sp>
      <p:pic>
        <p:nvPicPr>
          <p:cNvPr id="2" name="Picture 1">
            <a:extLst>
              <a:ext uri="{FF2B5EF4-FFF2-40B4-BE49-F238E27FC236}">
                <a16:creationId xmlns:a16="http://schemas.microsoft.com/office/drawing/2014/main" id="{4A4AA92C-68E0-1F89-BA5E-D0C57D74AE92}"/>
              </a:ext>
            </a:extLst>
          </p:cNvPr>
          <p:cNvPicPr>
            <a:picLocks noChangeAspect="1"/>
          </p:cNvPicPr>
          <p:nvPr/>
        </p:nvPicPr>
        <p:blipFill>
          <a:blip r:embed="rId2">
            <a:biLevel thresh="75000"/>
          </a:blip>
          <a:stretch>
            <a:fillRect/>
          </a:stretch>
        </p:blipFill>
        <p:spPr>
          <a:xfrm>
            <a:off x="469900" y="387895"/>
            <a:ext cx="2019109" cy="537938"/>
          </a:xfrm>
          <a:prstGeom prst="rect">
            <a:avLst/>
          </a:prstGeom>
        </p:spPr>
      </p:pic>
      <p:graphicFrame>
        <p:nvGraphicFramePr>
          <p:cNvPr id="5" name="Γράφημα 1">
            <a:extLst>
              <a:ext uri="{FF2B5EF4-FFF2-40B4-BE49-F238E27FC236}">
                <a16:creationId xmlns:a16="http://schemas.microsoft.com/office/drawing/2014/main" id="{F4DCCAD5-D251-968C-480F-DBAA75733811}"/>
              </a:ext>
            </a:extLst>
          </p:cNvPr>
          <p:cNvGraphicFramePr>
            <a:graphicFrameLocks noGrp="1"/>
          </p:cNvGraphicFramePr>
          <p:nvPr>
            <p:extLst>
              <p:ext uri="{D42A27DB-BD31-4B8C-83A1-F6EECF244321}">
                <p14:modId xmlns:p14="http://schemas.microsoft.com/office/powerpoint/2010/main" val="4208476966"/>
              </p:ext>
            </p:extLst>
          </p:nvPr>
        </p:nvGraphicFramePr>
        <p:xfrm>
          <a:off x="2220826" y="2219693"/>
          <a:ext cx="7750348" cy="4252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29147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A2BAA2F-296A-7510-3F56-AEF4598C49E8}"/>
              </a:ext>
            </a:extLst>
          </p:cNvPr>
          <p:cNvCxnSpPr>
            <a:cxnSpLocks/>
          </p:cNvCxnSpPr>
          <p:nvPr/>
        </p:nvCxnSpPr>
        <p:spPr>
          <a:xfrm>
            <a:off x="0" y="1881869"/>
            <a:ext cx="951593"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14785C-679E-65F0-FEDA-EE99741E8C46}"/>
              </a:ext>
            </a:extLst>
          </p:cNvPr>
          <p:cNvSpPr txBox="1"/>
          <p:nvPr/>
        </p:nvSpPr>
        <p:spPr>
          <a:xfrm>
            <a:off x="1479454" y="1558703"/>
            <a:ext cx="9233092" cy="646331"/>
          </a:xfrm>
          <a:prstGeom prst="rect">
            <a:avLst/>
          </a:prstGeom>
          <a:noFill/>
        </p:spPr>
        <p:txBody>
          <a:bodyPr wrap="square" numCol="1" spcCol="0" rtlCol="0" anchor="ctr">
            <a:spAutoFit/>
          </a:bodyPr>
          <a:lstStyle/>
          <a:p>
            <a:pPr defTabSz="461772">
              <a:spcAft>
                <a:spcPts val="600"/>
              </a:spcAft>
            </a:pPr>
            <a:r>
              <a:rPr lang="en-US" sz="3600" kern="1200" dirty="0">
                <a:solidFill>
                  <a:srgbClr val="0070C0"/>
                </a:solidFill>
                <a:latin typeface="Century Gothic" panose="020B0502020202020204" pitchFamily="34" charset="0"/>
              </a:rPr>
              <a:t>150</a:t>
            </a:r>
            <a:r>
              <a:rPr lang="el-GR" sz="3600" kern="1200" dirty="0">
                <a:solidFill>
                  <a:srgbClr val="0070C0"/>
                </a:solidFill>
                <a:latin typeface="Century Gothic" panose="020B0502020202020204" pitchFamily="34" charset="0"/>
              </a:rPr>
              <a:t> </a:t>
            </a:r>
            <a:r>
              <a:rPr lang="el-GR" sz="3600" dirty="0">
                <a:solidFill>
                  <a:srgbClr val="0070C0"/>
                </a:solidFill>
                <a:latin typeface="Century Gothic" panose="020B0502020202020204" pitchFamily="34" charset="0"/>
              </a:rPr>
              <a:t>Στελέχη της Περιφέρειας</a:t>
            </a:r>
          </a:p>
        </p:txBody>
      </p:sp>
      <p:pic>
        <p:nvPicPr>
          <p:cNvPr id="2" name="Picture 1">
            <a:extLst>
              <a:ext uri="{FF2B5EF4-FFF2-40B4-BE49-F238E27FC236}">
                <a16:creationId xmlns:a16="http://schemas.microsoft.com/office/drawing/2014/main" id="{4A4AA92C-68E0-1F89-BA5E-D0C57D74AE92}"/>
              </a:ext>
            </a:extLst>
          </p:cNvPr>
          <p:cNvPicPr>
            <a:picLocks noChangeAspect="1"/>
          </p:cNvPicPr>
          <p:nvPr/>
        </p:nvPicPr>
        <p:blipFill>
          <a:blip r:embed="rId2">
            <a:biLevel thresh="75000"/>
          </a:blip>
          <a:stretch>
            <a:fillRect/>
          </a:stretch>
        </p:blipFill>
        <p:spPr>
          <a:xfrm>
            <a:off x="469900" y="387895"/>
            <a:ext cx="2019109" cy="537938"/>
          </a:xfrm>
          <a:prstGeom prst="rect">
            <a:avLst/>
          </a:prstGeom>
        </p:spPr>
      </p:pic>
      <p:pic>
        <p:nvPicPr>
          <p:cNvPr id="4" name="Εικόνα 1">
            <a:extLst>
              <a:ext uri="{FF2B5EF4-FFF2-40B4-BE49-F238E27FC236}">
                <a16:creationId xmlns:a16="http://schemas.microsoft.com/office/drawing/2014/main" id="{C4B37853-5B8F-32D0-A558-ADA9F4FF7B66}"/>
              </a:ext>
            </a:extLst>
          </p:cNvPr>
          <p:cNvPicPr>
            <a:picLocks noChangeAspect="1"/>
          </p:cNvPicPr>
          <p:nvPr/>
        </p:nvPicPr>
        <p:blipFill>
          <a:blip r:embed="rId3"/>
          <a:stretch>
            <a:fillRect/>
          </a:stretch>
        </p:blipFill>
        <p:spPr>
          <a:xfrm>
            <a:off x="3074905" y="2340794"/>
            <a:ext cx="6042189" cy="3631742"/>
          </a:xfrm>
          <a:prstGeom prst="rect">
            <a:avLst/>
          </a:prstGeom>
        </p:spPr>
      </p:pic>
    </p:spTree>
    <p:extLst>
      <p:ext uri="{BB962C8B-B14F-4D97-AF65-F5344CB8AC3E}">
        <p14:creationId xmlns:p14="http://schemas.microsoft.com/office/powerpoint/2010/main" val="7561380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4032</TotalTime>
  <Words>489</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vt:lpstr>
      <vt:lpstr>Calibri</vt:lpstr>
      <vt:lpstr>Calibri Light</vt:lpstr>
      <vt:lpstr>Century Gothic</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SHiHab</dc:creator>
  <cp:lastModifiedBy>Dimitrios Ptochos</cp:lastModifiedBy>
  <cp:revision>99</cp:revision>
  <dcterms:created xsi:type="dcterms:W3CDTF">2024-01-22T06:07:16Z</dcterms:created>
  <dcterms:modified xsi:type="dcterms:W3CDTF">2024-07-30T08:17:11Z</dcterms:modified>
</cp:coreProperties>
</file>